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61" r:id="rId5"/>
    <p:sldId id="259" r:id="rId6"/>
    <p:sldId id="260" r:id="rId7"/>
    <p:sldId id="258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B68BE-59D8-471F-8C99-31B535EEC13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9FABE-CDB1-4CB8-8625-D4171C8A9D8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Giotto di </a:t>
            </a:r>
            <a:r>
              <a:rPr lang="hu-HU" dirty="0" err="1" smtClean="0"/>
              <a:t>Bondone</a:t>
            </a:r>
            <a:r>
              <a:rPr lang="hu-HU" dirty="0" smtClean="0"/>
              <a:t> </a:t>
            </a:r>
            <a:r>
              <a:rPr lang="hu-HU" dirty="0" err="1" smtClean="0"/>
              <a:t>Maesta</a:t>
            </a:r>
            <a:r>
              <a:rPr lang="hu-HU" dirty="0" smtClean="0"/>
              <a:t> (1310.k.)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9FABE-CDB1-4CB8-8625-D4171C8A9D89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9FABE-CDB1-4CB8-8625-D4171C8A9D8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9FABE-CDB1-4CB8-8625-D4171C8A9D89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mtClean="0"/>
              <a:t>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9FABE-CDB1-4CB8-8625-D4171C8A9D89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Utolsó Ítélet (1536-1541)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9FABE-CDB1-4CB8-8625-D4171C8A9D89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BF293C-710D-49B3-BD6A-1C96CF0C7576}" type="datetimeFigureOut">
              <a:rPr lang="hu-HU" smtClean="0"/>
              <a:pPr/>
              <a:t>2012.03.07.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B3F6DFD-016D-4034-B2EF-F5A600DA0F8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4000" i="1" dirty="0" smtClean="0"/>
              <a:t>A művészetek forradalmi megújulása</a:t>
            </a:r>
            <a:endParaRPr lang="hu-HU" sz="4000" i="1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131172"/>
          </a:xfrm>
        </p:spPr>
        <p:txBody>
          <a:bodyPr/>
          <a:lstStyle/>
          <a:p>
            <a:r>
              <a:rPr lang="hu-HU" b="1" i="1" dirty="0" smtClean="0">
                <a:solidFill>
                  <a:schemeClr val="tx2"/>
                </a:solidFill>
              </a:rPr>
              <a:t>Hogyan látjuk a világot? </a:t>
            </a:r>
            <a:endParaRPr lang="hu-HU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UUEhQUFBUWGBcYGRcYGBgYGBcYGBgXGBoXGBgXHCYeFxwjHBgYHy8gJCcpLCwsGB8xNTAqNSYrLCkBCQoKDgwOGg8PGiwlHyQsLCkpLCwsLCwpLCwsLCwsLCwsLCwsLCwsLCwsLCwsLCwsLCwsLCwsLCwsLCwsKSwsLP/AABEIAPUAzQMBIgACEQEDEQH/xAAbAAACAgMBAAAAAAAAAAAAAAAFBgMEAAECB//EAEEQAAECAwUFBQYEAwgDAQAAAAECEQADIQQFEjFBBlFhcYEikaGx8BMyQlLB0SNi4fFygpIHFBYzQ1OishXC0iT/xAAaAQACAwEBAAAAAAAAAAAAAAADBAECBQAG/8QALREAAgICAgEDAwMDBQAAAAAAAAECEQMhEjEEIkFRE2GBBSMyFHGxQlKR0fD/2gAMAwEAAhEDEQA/AGXZu4aJnLBaplJV7xKqmct/jV4A7zQftVtY2KVLV2clKGajlhB3b/T2tt9qPZgyZZ7XxkaD5Rxjz20KGPDMxJcP2WJyDAbn45RmKO6NBdcmWpNkM6YlILk1VT3A51Obg95hzkWZIASkMEiKNyXQZKA9Vqqo68A71Z274LEMB6z84Sy5OTpdIO9ksuSBQxxgrlnEiWb6xgFM+ULkIgWCk5sRuiPCBuc8K7zFk1BejO54cX73hLvz+0FMsmXZgFnVZfD0AYq5u3OCY8c8jqCKylGKtjOkvkPvEPaJYluBjzhd82hdZk2YkEPhR2XHJLADifGL11WKepzKQwOalEEnqvnoIc/pHFW2gX1b9j0OXLc6U5RipYBws2sLVnkTECqgldciDiqWbIADIppoXLYY6G1BlkCYCpJzUA7Vo5yVTNsjvgH0Ze2y/NDEmUBTLd9o6SaNllGSFiYnEhlJOunrhHSUHI1EAZdGp0zECBAC/br9qnstjTlx4dfOD66DVzSIMOu/o3qkXhJxdoho82lTQaaxyqUxdLcQQ6T00PGCO1N0FEz2iMluT/EM+/PqYFyLW9FUMa8XyXKIs209kip4UkJCEhQBcucRfWpY8xEJWQzpIU3aLuDkxqaHh15TzJWozHhGkT1YcJbMnm9HfPpFl9gi9T2ySYQlSSgqYsXJq7OajcfvHquwu2f94Akzj+KB2VfOP/rzzjyTGwDgheKihVJS5opjRn6gNRq3ZEwy8C0qrmGoUkGnXXrFHromvqWem7XXGZajaJTpD414c5axlPSN3zjUV3vHJnf3lBmJATOSR7aWMiTlMTvSpnf7VI7J7Si1ysKyPaJDEfMPmaA95XYuxT0zJFEuyHyDlzZ1/kV8J0NN0L5EpL7e5SLadFidYgj3lJKzUoGaMmccdDR2MVluCd71ia1SpcyWZ8kMlRUVj45cwntpVq7/AEajRDeFmUk4iUpCnIBUAdPzAa6PCM4PlSDxloSLSkrWylBBLqJmOGDYnNavTI1859mrOJs4FjTtdrMsQxZyK0pXXOKgnArOLEWdLbinsgOCaBhzhm2SsvvLbMjw/eHc0uMGSlu70H7To1I0ajKJJ8yteD/uIiBc6MYzCzOh5R0qZm9A29g32zjS2AZ/tCjt9fns5IlJLKmZ7wgfc06GL44PJNRXuVlJRVsAbW7XGepUuWWkg6fGRqeG4deQOxyfiNST2Es7/mIOYegGpfcQa9nkY1NoAVKO5Iz65AcSIPXRLOIrYA5J3JYFmfcA36xvKMcUOMRC3N2y/ZbowjEvtzCdWIB60UeJpufODtmtZCpf5geKqUAJ08Ir3ZZlTRqznmaD7ZQwWS4g6T8uVOvWFZTC0ArXb1FLAH7N5xRtDpK0sWdQIZxmde4jrD2dnEEZRWt2ztC2fGr598QpSS6OpCjYbxNjWCCRJUU4054cQcLS+gfm3RnNMx6isJ16WAjsEDtMGzySU9QU+soMbH2wrsyUqYrln2Z4gDsn+kphbyYprmvyFxv/AEsNTkOGMcBG+NrPd5RzlCdhaA1/WPHJV+Wo6fo8Ilqs+Kood/3j1FaHcM7jyz8488tlmwLUn5SR3GNDxcnaA5EDbNa2OFUW1oeoiG0WV+e+IrNPY4VQ81e0BTouon0IKQSWqaENqOEclAZLkpIUAUkCqW94UfPzHTeGrx2JiSCFAu+e7OjNlXwgYzyc12ELutkyzKlzE9nUVdxxrrl04R61YLRKtlnqApKwyknxB3EfrHiuYSXBSSpND2gUvmNcn9CGfYi//YTcKifZrZ30OQUIFL07/wCSZpTVxDc0LsM8ggzEKHaH+/KHxbvay3r8w50ltezyVH2sqYtaJrrCwXcE0BofdFOkNl7XWi0SsKqapUM0qGSh6qCRHn/9/tViWuUhUpBd1JmB0En/AFJVQwVqNCN7wPJBVXsCjJ+wqS0PlkmkOuy9JIfUnzb6QooDDlDZs7MCrOCPmIPBlGB+S/SEg7kE7WGNPXr6RopplEs9dajeY5V4QhEKySWAxpXz6R45theXtrZNUPdBwJ5Ip4kE9Y9Rt9r9nLmL+VCldw+8eJrU5eNP9OhcpS/Ar5LpJF+xyexo61MN5CGJHUqTn8kNN3yAyQGZOWrk5niA7QBuKX2knVi3NicusM90DteHQUEN5nugUOgtYr0EtLJCMXH9ItS9q5qT7kpY3BTHo7xRtGyJmHEgniPtEdkuEygv2izMdLJSrGkJPzMkkE05ZwvpbsuOF1bTy57gOhYzQrPmNCInvG/5ElhNXU5JAJPcNIQLhSRapYJrVJzyjV7yZhnzShiv2hACi3ZBIDHEMmA1zgnNncQrfttkzlyTKL/iAEEFJZQIqDWBGwc/DMnS8sQSvqlSkHwKIG3rMWlSAr4VAhW8pANKmgPH7RcuhKpdsSoAhKjMSD8wUjHTkqUe+B5I3jkvt/jZaL9SHg6iNqkkxxZj3xta3yFd8ZI0dNQwiX2n8ZfFj3gboeeWcJN8o/HX0HcBDHiv1sHkWgQUxXtNmxBxmIJosxUQkZkxParICAUAdkAKZ861rGkslMBxtAaxWh6HMRbyIV3tn9Yp2yThOMdfXrxi5KmOAYvL5REW0yOZJSyVApxVejMNKtXWJFzle0Zy6UpoXyYANT02sa9kHYgEKpWgqd+kdpcTO3+IBTMswdmUM+ffrFGHTd1H8nrGw1+e3kYFHty6HeU6H6dIJXhY7POU09EtRRljAyVql+XhHl2yF8mRaEk0SSyv4Tn3Z9I9Ut9hTNw4g7O3VoHckqXsDlFKR4va5jJYZmGfY4tLKNxfvb7GFVKcSydBTvzhl2Vmfi4fmDdRXycdYH5C/bo7G9jPafL0IixMImtckO+WVIrqVu1jMSGgHtjasNinbyAnvUHjyVnpHp235axmua0D6/SPM5XvDmI2/wBPVY2/v/0I+R/JIYrmSAtRVoOzVq6CmdHpSDtzqgFdcg4FHPto8wNcs4L3TN0jsvbOj0Pd2Wtov2sJUOkArvXQGCJyeAqWqL6AVglAWsMzgwbs0hJmTMQB7RNYFouudJV7WWUq7T4SG946K5mJbGuakzFzWSVH3RkGGb7/ALRVuuyUrF/baaFWiUgbleIYRURbCDLUWYLlEU1StKCNxOFSzy5iKd5Wv2lqUr5G8DXzinbU9pBDlxMH8wcjxUIOo2kn/wC9yje7PVEJf1lG5iRpv3xqTMdIIyIB5uB94iUCcowV9x0xEv1pCfOGNalb1E95Jhlt9rIll8zQHn+jwDRLDF3yOWjV6w5gtWwU96OJUwMEkAB8wO1UbxUj6d0dTpuBnTyBxMRTNzUR2mV1jme6mGbBh3n6mGNFE2tAq2IxkkgB9AGHSBlnThUUHp69Zweny04Qzk1fdmwbuMC7dJbtboZxy9gclT2dLlOOOkcS05KCQtg6kNQhlVfQgF2O7ukEx6xzKmKCiE0xaM7g6d48o62Xgk9M1Z6JSXDhgxd6AOXO+PXdk7y9tZkkl1J7J6ZHuaPIEFwl2btuHqCGbvofroD9xX8uzpUEkHE2u5/v4RSTadhJJSjr2BtmlMPOCNgLLDZivdX6RpdnOF2YHXSLdmkhCCphiqO1iZqAth4E94gU5popGEu0MX94C0hSS5au6lCxZzV6xsBwNGgH/wCUlyEqMxXZxJAZJpiSSCWTkwroO6C8mYKVocquK/vCE4uD+wf+/Yof2lTWkSkDVZV3JP3jz+zh1U4+UOX9pc8YpKBoFKPUgDyMJ9kNTy+ojc8JVgX5/wAiGZ3kY03LKdKQ+YKiN+FZLdyU+MRWeaUq3VivLtJQhLfKB3qxfTxiWzyysPqaxDXbfRddDjdNuBAEGrSpSpRCDhVSubR59ZrUpB3Qz3Rf6SQFHvhdpxJNz7xny1YfbO2mBgfME9Iy9b5WmQpU1sZ3cvvBS0yZCqk1zz9CELaa8faLCU1SnxiuOLk6YSUtdFK7D21P8SVd+fmIktf+UlXyTAei0g+aRENnT7p4lPeDWJpRCpKwcyhxzQQryBHWG5d2BS0ehXErFZ5Z0CAOqeyfFJi7LXQj1nCnsJe4KFyjmllj+FVFDoof8oZJtq7Lb/Vd8YmbG4ZGmOQfKNlC2jEoDQRDLstQN/f+8X5klgVZ8BUnlHEmfmwW+TpTkC9eDMdcyDwi8ZOtEOLbsjSBkAk5Vd6JorkBnTSubRytKUh8LJehLlwM34k9lnqQRk0QbQ3mqVJXMEtalIMspdJCApQqqivdDsRk5SKxT2dvZVoQZipakrVMCCUChSHapXXDkSz5ODmSqDcefsRfqr3O7xl9oYajCPqx5EMRwIijabO9IYJq3SXCn3lJAFXbfQBtKHlFVNkcFxhzode4nfFoZKKzg+2K9izwnSn28PKMmFj4b/VRFu1WXBN4EP67zENuQ3SG7TdgoviyINjC00NH1NA5JOozPAAx2i0kkned1OkcsaLSnEE07WVUqpTLM1HCMssrCge7lkQzNu4RDqh6MXzcWtDUiQc6tEstACSk4kpqSUlsg9aPpno5jk2guzoYLb3hx8YsWhJZ00OjCviaQg5geD6K0xONGGYCAo9tKyVApB5UJORZmw8IllAISEpACBQI+U5s50NCKUqNKZZ7MS+OtdWOIB6KcHPM5bgwiltFfsqzJU5CpqmOANnoohuyeJ6RNPI+KObUGJm3U8qtRSX7CUp5HP6wGsbdrkPMRHabQVrUtRcqJJ6xbuqWO0oh2whq1fFmRUZeUbsI/TxqPwZ8nyk2FFSFLwJQkqIQg0rmlIru074KbPSO0x0cQesEjDZ0pQPeQOeIIwh+RblAm4EMoRnrNzTXwMcaCV6bPOMSRC/NutY0MenolOmKirIjdEcuJ3Z5/YrmmzC1QNc4zaG6PZYAKkO/hHoAksOyn6QPtN0viUrcf34aRDytOyUr0edyZu7MFJ/pLxYsYZRBNApv5TT7Q7/+DlzSQqWCQHcCvGtHjlOxEtRcPxYkOKUzLZRVeVGa6Zb6dM8+sNtVZLQDXsKKVNqg0LeY6R6XZ04mUCCCAQxoQcm84U9rdnFJtACUkhaK76YUjPMh0cTWBez+2Uyyj2S0Y0JJGE0UmtQDz0MXzY35EFOH8vgHGX020+j0tUqkQLlJNCKVJAGdHNBmad4EQ3TtBJtSXlK7QzSaKT01HEUixaUEpLO4qGoXFQH0fKMqpQfGWmMqn0VZ5FU0TXtAMUlwQlCgfhLvyDaRikgkh82DaIWK6aqcOT8QJ0iWxyVCii5d8zm1en3i2qzjvgjn8F6rRUQkfCkDfo5erPpQNwaNYC1Q0W5agBx04RysuQH9fSB8tkcULN/Wdig8SO/0YH2yvUQ5rloX2VBxxHk8Bb22fOEmVUfLr0+0N4s61GQN4/dCpiISSCzDXINR4tLly8asRxAEYSCDTPMFsiN3IRxZ1JBZYJDmmVaemjAfZANQKqKCocgfWHWwrjdcpaodzLQS9HzfjlGrVakISVKWEpAckmKqrJK/3M3oAjSpbs6Csec7RXqJs0hBPs0lk5DF+YsB04Qng8f6sqvQHLNwWw1fO3qi6LMMA/3D7x/hHw88+UKMyYSSSSScyak845jRjbx4oY1UUISk5dmQUuieEpViDuoZFlApCiCDoKkHgaVaBZizZ1dk8z4AadYtNWqIXZ7BZLJ+EhgAyRlQBxpuEVU3cEzMYFDUjjqQ2+tPpkeuZihO5h5iLNruticOhNIwpQnH1x/I6pJ6Z1ZkOkMdIqTSQY4GNGRI4es40ZqlFi3rTKKPyotbVE/TZYlV1iC8JobCIhBWQQ3drln4xPJu45mBvM8npgiyiltm7FJICVDew6fvBNCQDwPhvEcyJf4fJQ8aRtdKZiGsOPhEHOVsEbY3R7ezqAYEVBbdVqA+mjx6+ZAJxpIVUJWRUYwPeHBQB5lKjrHui1UIjzHau5xZ55VhJkz3CwNC7ltAQWWOIIyeGsM+MgclaE2xT1oWlUskKBDEZvwj2exJX7FPtmEzCMTZA69YQdiLh/8A1FS2IlAFNKKKnwqHBnVzAj0VXLOFf1HLGUlFe3uFwRaVkJV2aUjtJo5YmkanzghJUrIB9/SEm8dq5iyRL7CK8z/N9mhPFill0g7lx7HFSqnSMw1ofrHnhtCjnU7yp/3jEzVitejgPDH9G/8AcR9VHoRd/XoRImU3DWFS4toClYSskoUwclykn6Q3u8JZscsbpl009i9tFdIYzkDL3x4Ym61hbTLYlhTR3Ya0rQOSW4x6N7J6GoNDyhHvCz+ymKQ7AGlQKGo3k0hzxczkuPwS8f1KTfRJthbVyJWEhIMwFAY1bMq56Px7vPIYNtbQ9oKBQSwE5k9o1JqTwHSF+NjxYcca++zO8jI5z37GRkY8Y8NADDFuQkYEnUqV4BH3MVDFuSThTudfkh/pFZEo9xuY/hJ/hEHsy+8A+EALjR+Cj+FMMUlFEnOhEZ+NaDy7OFyw0QGSNwi6pMVliOlBP2OTKqkR0Y0sxggCjRayxZkOCI79k8dWLOLiZEMRiVbBi5FID3zdSZ0tSFhwR1G4jcRDRNkQAva0YWA1LQPLHiiYi3s9dBkSylRc4yx3po3LUtvJgy0asYcPx9ecdrLZcYxsknKbbHIqloWNsbyCUCWPeU3QZeflBjZu4ZSpIStIIbXfC3tlZyFy5hZnA7nOXLyiW6dqpyFgAAoxJQxSEl1ZYWUSaDXwjSwx/bTX5BZHuhw/wbZgXEsPAjaS7UiUoBLMKRVvbbS0S5ykJBSEMCEpSpZfV1PTkIvIty7QhQWlQUmhKgGPIp7KukXydJg0eeCX8WkPmz9sK5KcVSl0vvZmfvEJFqlkEhsn7gW6w2bLv7EPQOfIQLzFeNP7h8Qw4oVdqZB9qlQYOmr8Dz4wxy6wMv2SklOJeHPTPLj6eEfHlxmHUb0eTW6fjmLV8yie808IgMbVGo9WlRimGNRkZEnGRZQrsDmryTFaLcuX+Gk/mWPBH3irJR7rsscUlB4DjDNLRTlCtsnMaUj+FP8A1ENskwlh6Cy7NmVSKM+XBQ5RSnI3QSaIQMmJiMCLE9MQqMKyQQvWMQQlKgXYpsW0TqjnB4NUUaLgS4hU2mQEpTwX5gw0SpnZAhe2slPKVwY9xiuZXEmD2C7Atw3OOlorA+7rVhIOlXgipYPL1lGLlXGQ5B2gRtBLGGWpQcCYnPJiCKvzEcXihKVSVolFeFQUoJzwirAc4I3lZBNlqTliFDuIqD3iFeyzpi1pldpMxOIKTiwklssW7WD+O/TXwRNIZbrSmbPXMmyFICmUgqYK1eqTkzHqYMXnaUpllqBoAWOWZRZalOUuUKXjCa5pgZtBf7j2aO0TSkMW5PigbSSsAqX7VZSlPxuVakZhLbgXPMw+WOypQgJTQCA9wXeJaApu2XxHdXLhRoNypuTwh5WTm6j0hjHGkdy5bwt7Q2oe0CWfCG156KFa+EMlptYloKjkkEtvO6EZcuZNJWUqU5qQ2dHoMsxHeNC3yYWLpiCqOY6VHJEeqMQyMMZGGOONQZuiVLMv8R/fUOyWNUorWnZY01KgN8BoO3CUezImOB7QEEAEjs7lULsz6Fjk4gWX+JaPZ6tcUwIShIIUAhABydkgOxqIbbJanA6QiXNaQUJLNRLB3bspo5z5wwSrW1PXpozsMuIeasa0mkViXcd0V7DasSdHjFztdYacrVg6K9pDGKioIWsYk4h1gTaSWLZsW5wGRdAS1XtNkzSc0hipnIwlhiBzQqmRdJbOGiz2sFjx3N1Y5OGPWEuVaZonBXFMlSFB04EpCe0NcQr15w0zZAlKCQThZJDl6VDPmWYQLlRdoLrtQSpXPzDwLvGaFJY6uI5vCdkd4ijNn05RMp+xVIBSJjU9bov2NalUALb6D9+kVrNZQqYpR91+/fBkS2D0yhacU47GYxa2Q2izrTUhO4AV0hMvWwzF2lanUkggAh6AJDZR6POl4kgDfT11irMsCQcQDE5jQtkf1EdxWGVr4Ob5IQ0XBOWXVOzpm5aG7Z/YyXLGNQcs+JWnKCNlSsGoSRzPk0WJ0xaqEhvlGv1MS8yr5+xTiymi70KWcIHaLDxr5mJrTdpSeOm7pFyzS8Bc5t3Ru0TipRbkPQ4wGWNOFy7ZdSadIQr4tcxa8PaSxwtlTeTxryaB9rlrklnNfA8Rpn3EQ3bS2ZKTjZ2zyy1NaPrAibNQAMRXl8JAegqQohnp4wWPpXGi0pvTR5KY5jpUcxvmWZGGMjDHHGjBS6v8tfBSPFMz7QLMELqV2ZgGoQe5Tf8AtA8nRaPZ6Hc8xpEs/l8qfSD6Z/ZSocj9Pt0hVuJZNnTwdPiowcuyc7oOuUZMvS2MjDdlu7Q4+Yi9azqMj4GFj2hSX3QyWe0BaeB8DBIz5KirVHVltLFjkYitcjCrgcojwsWi7K/ESUHMZRN2qOFa/JRQoLRhZRSlT5D5V/Tug3Z7AJ6AUqJUP9Tl8IG7h4xXttjC0qlqGbgxBs9e3syqSo9pAZ/y6KAGWnWkCuPbLq/YntZOABQZi3BwWoYGTsSiE4SxBOJqcBv6wzJCVJLhwAQBQvT13wLTZ/ZlaRQApWndUMocnHjFVFtWFgleymiUEAEUS3dwjSrRpwB/qizakA9nR8R5CBFpnuqYr5VAeIpEzWhi7G6wIJw9IuLkuA4gfdFpGECLy7QAwgqpxE5XyOBZRu8/pE6LOA7COJU8Et60iQTd0QoxRDsF2y0sT1juyLcjgPH08Ur4nMa5GN3DaXSk/Mx8B9/GF9vJ/YNXpsy/pToVCBb1KxM2QzZ3Gkej34j8MwjzJikE4FM+dAcgN/OLy9MwmOquSs8uVHMbVGo3DJMjUbMajjjDF26Vdsjek8ciFf8ArFKLV1JeckZviHelQisv4sldj/s3MeUUlnJLbskq0/ii3Z5hCgYE7OrZDjRfmkf/ABBa1pwqfQgEfWMia2xtBuYMQxDrFu6rQxIOvnvgPddqcYTrFggpVAb4sntDEmo4jyjUtbHlFaRaXAUIvFOIYkwwnYN6JbTKCxiGbVEIyT7ObMxOFlRJJ1TXDh4frDvZZmE1yihf1xJmBxQiqVDT7g7orKNhsU1F0+ipYrxASKtw4aCLBtZJrl58IWlylSqTXG5QyMdrvBkHCoEkMOD6mLxroM4SvW/uW7zvPDLmKBqSEj6wrf39QWdQcTpelSf07oltiisBCKpQO0r4XzJ/ThEFjsjnfz13/aJk1VBoY72xhuu8V4XwqIYMweC0y8VKyBeuh0qIkuqQxSNwc/8AUeJJ6QaTZ6mjnP7Dz74Fx+AU5JPoDJvMpWFEKqCWbcP0i2L2lqqmYE/lVTxi2UhSeB/6/r9Yr22ypSjIO27UxDTSKXF+wCva24sSSajERRwSBRjlUeUWbg98J0Sw/pAB8adIFz5ykS1JKUKDgAsy6lxXIlnGmcH9mrK3FhU8TU+LxSCTdl5XGJbvxfYPIwhWiex5w6bRzWQYQrekDDvaukWe57LYIto88VGo2qNRuGMYY1G41HEmRZutbTpZ/OnuKgDFaMCmqMxENWqOHy5bMtKVYkkAgFJahwHASG4r8OMHEKEyVh+IZceECrEqau0rS4CJqQpjRLEPKUBk3uoGHMON8FLRdU1FCk73SMQ8KxkTe9+44lo5u1fab08HFJxJfUeULgmsp8jrzglY7Y3KAyJCdimM43wQsdrwngYEOMwYtImO0dF0Q9jJNs+JOJOscWab8Ksoo2C8cFCaHwO+LH96BNaHfoYY5x7KUzi8bvCqBuUBJlwyh/pp7oYytKh2ixGR+hitaZnwBlKPI+URJLtF4uXSFC/QlAwAAcAGpp64RWu2SxCWywv/ADEE+ZhnvG4QxUoOojOAV1h5qm/3EjhRKvCkDcWkP4pLhQy3cRjUPlwp/wCJUfMRcmWnChStTQdYGXWt0lXzLWeg7P0ie2VVLljmev6Ra9AZRuROmeyUDVVW4CifvHFtXofROfhTrFWyzwuapQ91NByFB3xNOU9Wcacf3+0DnLRzVMBGQuZPZBGhqlwCMjQhu/SGK60rlKZYSxpiS4ruUk5RUsVh9msqU6Ziq8G3BqHdFi872ShOPXI/c7xA4SrXujpu+gVtXbQxG6Ey1LOJtwHlBG32/EoqUXS+/OBDk11NYLFe7HvEh2xJVGo2qNRuHmzIwxkaMcSZGCMjI44aLFeCwbKoqPs+w6XLBUtRlktvwJB/mj2KxWp0jfR+eseGWCcFSCg5oXiH8K04VeKE98epXDeYMmWompSCebB/+WKMzP6WMw2g7eUhCiHSDQ1MQI2alKqMQfcfoXiGdbMYpvI8vvF+7LySXST2gcubEeBhOCTyOwr/AIlY7LN7sxQ5gHyaNouBfzj+k/eDSplKGJZKt4hr6cWwdsDC4pg+JJ7xHC7LNSMnHf5QxLI3tFC1qmgEoAXwy8Y6WJI5SZVu26TMqpQA3Ah/0g5Z7tRLDJELI2hKf86zTQ2oSFeKCYuWXaWTM7MuaUq+Vbg/8qiLY+EV0TK2XL2QFApzhHtYElZWkEBIUo8SwAp1AhotNuCPeGVWcV4vCJfl7GevAlLIBxKIrQbzw84o/W7GcKcVvoabqVhlS0n5Q/NVT5xWtd4/5s3f2E9aU6CBKr2dKlO2FOXFWQ7gf6hFzZ+7TPmoQxCZYClE71VDdIElJsKmlcmFbpsJTLS7Oojs6tq/ADX6kQVXY/Z9tZxBtA2H8wGsV7+uicFY5JdNPw3wk4RROP5XD4aPvil/iKapJlmRN9ozAYCnEeGYSBvJiZQSe0Kublsiv/aFCUlBLn4SM34NrC2q2rJaalQUQ+HIilFVyB48RDLYroRKlpWADMUKrqeeF8k6Bs4CX5MaYT+Ujup94q4r8hYLQEtfuJL5py0A0AiARNat24kdBESVRb2NrCvQhHMajao0I2jyBkY8baNNHHGGNRsxkcSdyJ5SXBZ6Hk4P0h42cthVJZJcoU3RbqH/ACC++EODWzN4YJuEkBK+y50qCDyBAPEONYX8jHygExypj/ZJy2IpVmrqP0J8I4tdjWoiYFFKgAKZFnYkcmHSKEq9FJJCxkWLcM+cFbJbUryUDw17jnGVuLs0J4ZwW1o6se1UyWyZwp82h674aruv1Cw6SOUK6pQLggMe6KC7vwl5Sig7sx+kWUwDR6NNnpPvU4xStdnnAYrOtJ/Kp2I5jKFKz7RTpIacn2iPmFaRckzEzSV2W0Klq1lkhn4BXl5Rfk2VoJrvuailos5b5kMoc2ood0QWxMq1SyZOFZHwqooNoCapMQf4kmpdM1KJwGeHsr/pVQ9CYD2oypk0Ks8xUuYdGqCN4OkV7CxRBPvZbGWoKUE0q4Wmvun5h3Z9YpWiYpqgIRmUhg/PU5coKWm77STiISTV1JPvah0nJsvVRNplKB7SVby7inrygkewj/iV0zSoCvvKUsjgMh4Q+7D2eaJeJz2i4Bdq5kH4aeqwmXZdpXNCNKBXJLP3mkev3TZglAoBRukErk6QKb4qmdyrWCrCsMo059MjzHhHNolpUMJYjXhy46RNNSNYDXlegDjEB3nwAi0nx7BRjyeije1uALfCkZcsh5CE22qxrAfPPgIt3peGYDucyaftA5BwIKjnpxPryhfb2NpW1FFa8E/iqAyp5B4rqpHRgJaL47agCWDAM4fflFoQc+jUzZo4IKwKUxrBGRkax5UzDGYYyMjiTMEawxkZHHG8Ap63RrDG4yOOD10XgpRwqqwAfXcObAN3QXZjGRkZ2eKUtHov0+Tli38l+yXqsEA9oEtXPvg/hjUZCc10B8yEYyVLsoXsuiRvPl+8FE3FKmJSVDtMO0nsq7xnGRkEhpAa/bQHvC7FSqiapQFWUATrqG3QUuCQMKhuAU/ViOReNRkS9loKkw6kOkndCtNX7SaSreB0xN5P3xkZFC+P3LWzUvFPBOa3UT/MaeffHpaEMI1GQ3iXYl5H8gdeEwsRCFf1vUgsM98ZGRRq5bOjpFFFiqkqUVFQKt3SBtpnFRBOWEMNACH9H9oyMgbH/CScrBl82kol0zNH3QsBEZGQ94y9An+oybzV8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28" name="AutoShape 4" descr="data:image/jpeg;base64,/9j/4AAQSkZJRgABAQAAAQABAAD/2wCEAAkGBhQSERUUEhQUFBUWGBcYGRcYGBgYGBcYGBgXGBoXGBgXHCYeFxwjHBgYHy8gJCcpLCwsGB8xNTAqNSYrLCkBCQoKDgwOGg8PGiwlHyQsLCkpLCwsLCwpLCwsLCwsLCwsLCwsLCwsLCwsLCwsLCwsLCwsLCwsLCwsLCwsKSwsLP/AABEIAPUAzQMBIgACEQEDEQH/xAAbAAACAgMBAAAAAAAAAAAAAAAFBgMEAAECB//EAEEQAAECAwUFBQYEAwgDAQAAAAECEQADIQQFEjFBBlFhcYEikaGx8BMyQlLB0SNi4fFygpIHFBYzQ1OishXC0iT/xAAaAQACAwEBAAAAAAAAAAAAAAADBAECBQAG/8QALREAAgICAgEDAwMDBQAAAAAAAAECEQMhEjEEIkFRE2GBBSMyFHGxQlKR0fD/2gAMAwEAAhEDEQA/AGXZu4aJnLBaplJV7xKqmct/jV4A7zQftVtY2KVLV2clKGajlhB3b/T2tt9qPZgyZZ7XxkaD5Rxjz20KGPDMxJcP2WJyDAbn45RmKO6NBdcmWpNkM6YlILk1VT3A51Obg95hzkWZIASkMEiKNyXQZKA9Vqqo68A71Z274LEMB6z84Sy5OTpdIO9ksuSBQxxgrlnEiWb6xgFM+ULkIgWCk5sRuiPCBuc8K7zFk1BejO54cX73hLvz+0FMsmXZgFnVZfD0AYq5u3OCY8c8jqCKylGKtjOkvkPvEPaJYluBjzhd82hdZk2YkEPhR2XHJLADifGL11WKepzKQwOalEEnqvnoIc/pHFW2gX1b9j0OXLc6U5RipYBws2sLVnkTECqgldciDiqWbIADIppoXLYY6G1BlkCYCpJzUA7Vo5yVTNsjvgH0Ze2y/NDEmUBTLd9o6SaNllGSFiYnEhlJOunrhHSUHI1EAZdGp0zECBAC/br9qnstjTlx4dfOD66DVzSIMOu/o3qkXhJxdoho82lTQaaxyqUxdLcQQ6T00PGCO1N0FEz2iMluT/EM+/PqYFyLW9FUMa8XyXKIs209kip4UkJCEhQBcucRfWpY8xEJWQzpIU3aLuDkxqaHh15TzJWozHhGkT1YcJbMnm9HfPpFl9gi9T2ySYQlSSgqYsXJq7OajcfvHquwu2f94Akzj+KB2VfOP/rzzjyTGwDgheKihVJS5opjRn6gNRq3ZEwy8C0qrmGoUkGnXXrFHromvqWem7XXGZajaJTpD414c5axlPSN3zjUV3vHJnf3lBmJATOSR7aWMiTlMTvSpnf7VI7J7Si1ysKyPaJDEfMPmaA95XYuxT0zJFEuyHyDlzZ1/kV8J0NN0L5EpL7e5SLadFidYgj3lJKzUoGaMmccdDR2MVluCd71ia1SpcyWZ8kMlRUVj45cwntpVq7/AEajRDeFmUk4iUpCnIBUAdPzAa6PCM4PlSDxloSLSkrWylBBLqJmOGDYnNavTI1859mrOJs4FjTtdrMsQxZyK0pXXOKgnArOLEWdLbinsgOCaBhzhm2SsvvLbMjw/eHc0uMGSlu70H7To1I0ajKJJ8yteD/uIiBc6MYzCzOh5R0qZm9A29g32zjS2AZ/tCjt9fns5IlJLKmZ7wgfc06GL44PJNRXuVlJRVsAbW7XGepUuWWkg6fGRqeG4deQOxyfiNST2Es7/mIOYegGpfcQa9nkY1NoAVKO5Iz65AcSIPXRLOIrYA5J3JYFmfcA36xvKMcUOMRC3N2y/ZbowjEvtzCdWIB60UeJpufODtmtZCpf5geKqUAJ08Ir3ZZlTRqznmaD7ZQwWS4g6T8uVOvWFZTC0ArXb1FLAH7N5xRtDpK0sWdQIZxmde4jrD2dnEEZRWt2ztC2fGr598QpSS6OpCjYbxNjWCCRJUU4054cQcLS+gfm3RnNMx6isJ16WAjsEDtMGzySU9QU+soMbH2wrsyUqYrln2Z4gDsn+kphbyYprmvyFxv/AEsNTkOGMcBG+NrPd5RzlCdhaA1/WPHJV+Wo6fo8Ilqs+Kood/3j1FaHcM7jyz8488tlmwLUn5SR3GNDxcnaA5EDbNa2OFUW1oeoiG0WV+e+IrNPY4VQ81e0BTouon0IKQSWqaENqOEclAZLkpIUAUkCqW94UfPzHTeGrx2JiSCFAu+e7OjNlXwgYzyc12ELutkyzKlzE9nUVdxxrrl04R61YLRKtlnqApKwyknxB3EfrHiuYSXBSSpND2gUvmNcn9CGfYi//YTcKifZrZ30OQUIFL07/wCSZpTVxDc0LsM8ggzEKHaH+/KHxbvay3r8w50ltezyVH2sqYtaJrrCwXcE0BofdFOkNl7XWi0SsKqapUM0qGSh6qCRHn/9/tViWuUhUpBd1JmB0En/AFJVQwVqNCN7wPJBVXsCjJ+wqS0PlkmkOuy9JIfUnzb6QooDDlDZs7MCrOCPmIPBlGB+S/SEg7kE7WGNPXr6RopplEs9dajeY5V4QhEKySWAxpXz6R45theXtrZNUPdBwJ5Ip4kE9Y9Rt9r9nLmL+VCldw+8eJrU5eNP9OhcpS/Ar5LpJF+xyexo61MN5CGJHUqTn8kNN3yAyQGZOWrk5niA7QBuKX2knVi3NicusM90DteHQUEN5nugUOgtYr0EtLJCMXH9ItS9q5qT7kpY3BTHo7xRtGyJmHEgniPtEdkuEygv2izMdLJSrGkJPzMkkE05ZwvpbsuOF1bTy57gOhYzQrPmNCInvG/5ElhNXU5JAJPcNIQLhSRapYJrVJzyjV7yZhnzShiv2hACi3ZBIDHEMmA1zgnNncQrfttkzlyTKL/iAEEFJZQIqDWBGwc/DMnS8sQSvqlSkHwKIG3rMWlSAr4VAhW8pANKmgPH7RcuhKpdsSoAhKjMSD8wUjHTkqUe+B5I3jkvt/jZaL9SHg6iNqkkxxZj3xta3yFd8ZI0dNQwiX2n8ZfFj3gboeeWcJN8o/HX0HcBDHiv1sHkWgQUxXtNmxBxmIJosxUQkZkxParICAUAdkAKZ861rGkslMBxtAaxWh6HMRbyIV3tn9Yp2yThOMdfXrxi5KmOAYvL5REW0yOZJSyVApxVejMNKtXWJFzle0Zy6UpoXyYANT02sa9kHYgEKpWgqd+kdpcTO3+IBTMswdmUM+ffrFGHTd1H8nrGw1+e3kYFHty6HeU6H6dIJXhY7POU09EtRRljAyVql+XhHl2yF8mRaEk0SSyv4Tn3Z9I9Ut9hTNw4g7O3VoHckqXsDlFKR4va5jJYZmGfY4tLKNxfvb7GFVKcSydBTvzhl2Vmfi4fmDdRXycdYH5C/bo7G9jPafL0IixMImtckO+WVIrqVu1jMSGgHtjasNinbyAnvUHjyVnpHp235axmua0D6/SPM5XvDmI2/wBPVY2/v/0I+R/JIYrmSAtRVoOzVq6CmdHpSDtzqgFdcg4FHPto8wNcs4L3TN0jsvbOj0Pd2Wtov2sJUOkArvXQGCJyeAqWqL6AVglAWsMzgwbs0hJmTMQB7RNYFouudJV7WWUq7T4SG946K5mJbGuakzFzWSVH3RkGGb7/ALRVuuyUrF/baaFWiUgbleIYRURbCDLUWYLlEU1StKCNxOFSzy5iKd5Wv2lqUr5G8DXzinbU9pBDlxMH8wcjxUIOo2kn/wC9yje7PVEJf1lG5iRpv3xqTMdIIyIB5uB94iUCcowV9x0xEv1pCfOGNalb1E95Jhlt9rIll8zQHn+jwDRLDF3yOWjV6w5gtWwU96OJUwMEkAB8wO1UbxUj6d0dTpuBnTyBxMRTNzUR2mV1jme6mGbBh3n6mGNFE2tAq2IxkkgB9AGHSBlnThUUHp69Zweny04Qzk1fdmwbuMC7dJbtboZxy9gclT2dLlOOOkcS05KCQtg6kNQhlVfQgF2O7ukEx6xzKmKCiE0xaM7g6d48o62Xgk9M1Z6JSXDhgxd6AOXO+PXdk7y9tZkkl1J7J6ZHuaPIEFwl2btuHqCGbvofroD9xX8uzpUEkHE2u5/v4RSTadhJJSjr2BtmlMPOCNgLLDZivdX6RpdnOF2YHXSLdmkhCCphiqO1iZqAth4E94gU5popGEu0MX94C0hSS5au6lCxZzV6xsBwNGgH/wCUlyEqMxXZxJAZJpiSSCWTkwroO6C8mYKVocquK/vCE4uD+wf+/Yof2lTWkSkDVZV3JP3jz+zh1U4+UOX9pc8YpKBoFKPUgDyMJ9kNTy+ojc8JVgX5/wAiGZ3kY03LKdKQ+YKiN+FZLdyU+MRWeaUq3VivLtJQhLfKB3qxfTxiWzyysPqaxDXbfRddDjdNuBAEGrSpSpRCDhVSubR59ZrUpB3Qz3Rf6SQFHvhdpxJNz7xny1YfbO2mBgfME9Iy9b5WmQpU1sZ3cvvBS0yZCqk1zz9CELaa8faLCU1SnxiuOLk6YSUtdFK7D21P8SVd+fmIktf+UlXyTAei0g+aRENnT7p4lPeDWJpRCpKwcyhxzQQryBHWG5d2BS0ehXErFZ5Z0CAOqeyfFJi7LXQj1nCnsJe4KFyjmllj+FVFDoof8oZJtq7Lb/Vd8YmbG4ZGmOQfKNlC2jEoDQRDLstQN/f+8X5klgVZ8BUnlHEmfmwW+TpTkC9eDMdcyDwi8ZOtEOLbsjSBkAk5Vd6JorkBnTSubRytKUh8LJehLlwM34k9lnqQRk0QbQ3mqVJXMEtalIMspdJCApQqqivdDsRk5SKxT2dvZVoQZipakrVMCCUChSHapXXDkSz5ODmSqDcefsRfqr3O7xl9oYajCPqx5EMRwIijabO9IYJq3SXCn3lJAFXbfQBtKHlFVNkcFxhzode4nfFoZKKzg+2K9izwnSn28PKMmFj4b/VRFu1WXBN4EP67zENuQ3SG7TdgoviyINjC00NH1NA5JOozPAAx2i0kkned1OkcsaLSnEE07WVUqpTLM1HCMssrCge7lkQzNu4RDqh6MXzcWtDUiQc6tEstACSk4kpqSUlsg9aPpno5jk2guzoYLb3hx8YsWhJZ00OjCviaQg5geD6K0xONGGYCAo9tKyVApB5UJORZmw8IllAISEpACBQI+U5s50NCKUqNKZZ7MS+OtdWOIB6KcHPM5bgwiltFfsqzJU5CpqmOANnoohuyeJ6RNPI+KObUGJm3U8qtRSX7CUp5HP6wGsbdrkPMRHabQVrUtRcqJJ6xbuqWO0oh2whq1fFmRUZeUbsI/TxqPwZ8nyk2FFSFLwJQkqIQg0rmlIru074KbPSO0x0cQesEjDZ0pQPeQOeIIwh+RblAm4EMoRnrNzTXwMcaCV6bPOMSRC/NutY0MenolOmKirIjdEcuJ3Z5/YrmmzC1QNc4zaG6PZYAKkO/hHoAksOyn6QPtN0viUrcf34aRDytOyUr0edyZu7MFJ/pLxYsYZRBNApv5TT7Q7/+DlzSQqWCQHcCvGtHjlOxEtRcPxYkOKUzLZRVeVGa6Zb6dM8+sNtVZLQDXsKKVNqg0LeY6R6XZ04mUCCCAQxoQcm84U9rdnFJtACUkhaK76YUjPMh0cTWBez+2Uyyj2S0Y0JJGE0UmtQDz0MXzY35EFOH8vgHGX020+j0tUqkQLlJNCKVJAGdHNBmad4EQ3TtBJtSXlK7QzSaKT01HEUixaUEpLO4qGoXFQH0fKMqpQfGWmMqn0VZ5FU0TXtAMUlwQlCgfhLvyDaRikgkh82DaIWK6aqcOT8QJ0iWxyVCii5d8zm1en3i2qzjvgjn8F6rRUQkfCkDfo5erPpQNwaNYC1Q0W5agBx04RysuQH9fSB8tkcULN/Wdig8SO/0YH2yvUQ5rloX2VBxxHk8Bb22fOEmVUfLr0+0N4s61GQN4/dCpiISSCzDXINR4tLly8asRxAEYSCDTPMFsiN3IRxZ1JBZYJDmmVaemjAfZANQKqKCocgfWHWwrjdcpaodzLQS9HzfjlGrVakISVKWEpAckmKqrJK/3M3oAjSpbs6Csec7RXqJs0hBPs0lk5DF+YsB04Qng8f6sqvQHLNwWw1fO3qi6LMMA/3D7x/hHw88+UKMyYSSSSScyak845jRjbx4oY1UUISk5dmQUuieEpViDuoZFlApCiCDoKkHgaVaBZizZ1dk8z4AadYtNWqIXZ7BZLJ+EhgAyRlQBxpuEVU3cEzMYFDUjjqQ2+tPpkeuZihO5h5iLNruticOhNIwpQnH1x/I6pJ6Z1ZkOkMdIqTSQY4GNGRI4es40ZqlFi3rTKKPyotbVE/TZYlV1iC8JobCIhBWQQ3drln4xPJu45mBvM8npgiyiltm7FJICVDew6fvBNCQDwPhvEcyJf4fJQ8aRtdKZiGsOPhEHOVsEbY3R7ezqAYEVBbdVqA+mjx6+ZAJxpIVUJWRUYwPeHBQB5lKjrHui1UIjzHau5xZ55VhJkz3CwNC7ltAQWWOIIyeGsM+MgclaE2xT1oWlUskKBDEZvwj2exJX7FPtmEzCMTZA69YQdiLh/8A1FS2IlAFNKKKnwqHBnVzAj0VXLOFf1HLGUlFe3uFwRaVkJV2aUjtJo5YmkanzghJUrIB9/SEm8dq5iyRL7CK8z/N9mhPFill0g7lx7HFSqnSMw1ofrHnhtCjnU7yp/3jEzVitejgPDH9G/8AcR9VHoRd/XoRImU3DWFS4toClYSskoUwclykn6Q3u8JZscsbpl009i9tFdIYzkDL3x4Ym61hbTLYlhTR3Ya0rQOSW4x6N7J6GoNDyhHvCz+ymKQ7AGlQKGo3k0hzxczkuPwS8f1KTfRJthbVyJWEhIMwFAY1bMq56Px7vPIYNtbQ9oKBQSwE5k9o1JqTwHSF+NjxYcca++zO8jI5z37GRkY8Y8NADDFuQkYEnUqV4BH3MVDFuSThTudfkh/pFZEo9xuY/hJ/hEHsy+8A+EALjR+Cj+FMMUlFEnOhEZ+NaDy7OFyw0QGSNwi6pMVliOlBP2OTKqkR0Y0sxggCjRayxZkOCI79k8dWLOLiZEMRiVbBi5FID3zdSZ0tSFhwR1G4jcRDRNkQAva0YWA1LQPLHiiYi3s9dBkSylRc4yx3po3LUtvJgy0asYcPx9ecdrLZcYxsknKbbHIqloWNsbyCUCWPeU3QZeflBjZu4ZSpIStIIbXfC3tlZyFy5hZnA7nOXLyiW6dqpyFgAAoxJQxSEl1ZYWUSaDXwjSwx/bTX5BZHuhw/wbZgXEsPAjaS7UiUoBLMKRVvbbS0S5ykJBSEMCEpSpZfV1PTkIvIty7QhQWlQUmhKgGPIp7KukXydJg0eeCX8WkPmz9sK5KcVSl0vvZmfvEJFqlkEhsn7gW6w2bLv7EPQOfIQLzFeNP7h8Qw4oVdqZB9qlQYOmr8Dz4wxy6wMv2SklOJeHPTPLj6eEfHlxmHUb0eTW6fjmLV8yie808IgMbVGo9WlRimGNRkZEnGRZQrsDmryTFaLcuX+Gk/mWPBH3irJR7rsscUlB4DjDNLRTlCtsnMaUj+FP8A1ENskwlh6Cy7NmVSKM+XBQ5RSnI3QSaIQMmJiMCLE9MQqMKyQQvWMQQlKgXYpsW0TqjnB4NUUaLgS4hU2mQEpTwX5gw0SpnZAhe2slPKVwY9xiuZXEmD2C7Atw3OOlorA+7rVhIOlXgipYPL1lGLlXGQ5B2gRtBLGGWpQcCYnPJiCKvzEcXihKVSVolFeFQUoJzwirAc4I3lZBNlqTliFDuIqD3iFeyzpi1pldpMxOIKTiwklssW7WD+O/TXwRNIZbrSmbPXMmyFICmUgqYK1eqTkzHqYMXnaUpllqBoAWOWZRZalOUuUKXjCa5pgZtBf7j2aO0TSkMW5PigbSSsAqX7VZSlPxuVakZhLbgXPMw+WOypQgJTQCA9wXeJaApu2XxHdXLhRoNypuTwh5WTm6j0hjHGkdy5bwt7Q2oe0CWfCG156KFa+EMlptYloKjkkEtvO6EZcuZNJWUqU5qQ2dHoMsxHeNC3yYWLpiCqOY6VHJEeqMQyMMZGGOONQZuiVLMv8R/fUOyWNUorWnZY01KgN8BoO3CUezImOB7QEEAEjs7lULsz6Fjk4gWX+JaPZ6tcUwIShIIUAhABydkgOxqIbbJanA6QiXNaQUJLNRLB3bspo5z5wwSrW1PXpozsMuIeasa0mkViXcd0V7DasSdHjFztdYacrVg6K9pDGKioIWsYk4h1gTaSWLZsW5wGRdAS1XtNkzSc0hipnIwlhiBzQqmRdJbOGiz2sFjx3N1Y5OGPWEuVaZonBXFMlSFB04EpCe0NcQr15w0zZAlKCQThZJDl6VDPmWYQLlRdoLrtQSpXPzDwLvGaFJY6uI5vCdkd4ijNn05RMp+xVIBSJjU9bov2NalUALb6D9+kVrNZQqYpR91+/fBkS2D0yhacU47GYxa2Q2izrTUhO4AV0hMvWwzF2lanUkggAh6AJDZR6POl4kgDfT11irMsCQcQDE5jQtkf1EdxWGVr4Ob5IQ0XBOWXVOzpm5aG7Z/YyXLGNQcs+JWnKCNlSsGoSRzPk0WJ0xaqEhvlGv1MS8yr5+xTiymi70KWcIHaLDxr5mJrTdpSeOm7pFyzS8Bc5t3Ru0TipRbkPQ4wGWNOFy7ZdSadIQr4tcxa8PaSxwtlTeTxryaB9rlrklnNfA8Rpn3EQ3bS2ZKTjZ2zyy1NaPrAibNQAMRXl8JAegqQohnp4wWPpXGi0pvTR5KY5jpUcxvmWZGGMjDHHGjBS6v8tfBSPFMz7QLMELqV2ZgGoQe5Tf8AtA8nRaPZ6Hc8xpEs/l8qfSD6Z/ZSocj9Pt0hVuJZNnTwdPiowcuyc7oOuUZMvS2MjDdlu7Q4+Yi9azqMj4GFj2hSX3QyWe0BaeB8DBIz5KirVHVltLFjkYitcjCrgcojwsWi7K/ESUHMZRN2qOFa/JRQoLRhZRSlT5D5V/Tug3Z7AJ6AUqJUP9Tl8IG7h4xXttjC0qlqGbgxBs9e3syqSo9pAZ/y6KAGWnWkCuPbLq/YntZOABQZi3BwWoYGTsSiE4SxBOJqcBv6wzJCVJLhwAQBQvT13wLTZ/ZlaRQApWndUMocnHjFVFtWFgleymiUEAEUS3dwjSrRpwB/qizakA9nR8R5CBFpnuqYr5VAeIpEzWhi7G6wIJw9IuLkuA4gfdFpGECLy7QAwgqpxE5XyOBZRu8/pE6LOA7COJU8Et60iQTd0QoxRDsF2y0sT1juyLcjgPH08Ur4nMa5GN3DaXSk/Mx8B9/GF9vJ/YNXpsy/pToVCBb1KxM2QzZ3Gkej34j8MwjzJikE4FM+dAcgN/OLy9MwmOquSs8uVHMbVGo3DJMjUbMajjjDF26Vdsjek8ciFf8ArFKLV1JeckZviHelQisv4sldj/s3MeUUlnJLbskq0/ii3Z5hCgYE7OrZDjRfmkf/ABBa1pwqfQgEfWMia2xtBuYMQxDrFu6rQxIOvnvgPddqcYTrFggpVAb4sntDEmo4jyjUtbHlFaRaXAUIvFOIYkwwnYN6JbTKCxiGbVEIyT7ObMxOFlRJJ1TXDh4frDvZZmE1yihf1xJmBxQiqVDT7g7orKNhsU1F0+ipYrxASKtw4aCLBtZJrl58IWlylSqTXG5QyMdrvBkHCoEkMOD6mLxroM4SvW/uW7zvPDLmKBqSEj6wrf39QWdQcTpelSf07oltiisBCKpQO0r4XzJ/ThEFjsjnfz13/aJk1VBoY72xhuu8V4XwqIYMweC0y8VKyBeuh0qIkuqQxSNwc/8AUeJJ6QaTZ6mjnP7Dz74Fx+AU5JPoDJvMpWFEKqCWbcP0i2L2lqqmYE/lVTxi2UhSeB/6/r9Yr22ypSjIO27UxDTSKXF+wCva24sSSajERRwSBRjlUeUWbg98J0Sw/pAB8adIFz5ykS1JKUKDgAsy6lxXIlnGmcH9mrK3FhU8TU+LxSCTdl5XGJbvxfYPIwhWiex5w6bRzWQYQrekDDvaukWe57LYIto88VGo2qNRuGMYY1G41HEmRZutbTpZ/OnuKgDFaMCmqMxENWqOHy5bMtKVYkkAgFJahwHASG4r8OMHEKEyVh+IZceECrEqau0rS4CJqQpjRLEPKUBk3uoGHMON8FLRdU1FCk73SMQ8KxkTe9+44lo5u1fab08HFJxJfUeULgmsp8jrzglY7Y3KAyJCdimM43wQsdrwngYEOMwYtImO0dF0Q9jJNs+JOJOscWab8Ksoo2C8cFCaHwO+LH96BNaHfoYY5x7KUzi8bvCqBuUBJlwyh/pp7oYytKh2ixGR+hitaZnwBlKPI+URJLtF4uXSFC/QlAwAAcAGpp64RWu2SxCWywv/ADEE+ZhnvG4QxUoOojOAV1h5qm/3EjhRKvCkDcWkP4pLhQy3cRjUPlwp/wCJUfMRcmWnChStTQdYGXWt0lXzLWeg7P0ie2VVLljmev6Ra9AZRuROmeyUDVVW4CifvHFtXofROfhTrFWyzwuapQ91NByFB3xNOU9Wcacf3+0DnLRzVMBGQuZPZBGhqlwCMjQhu/SGK60rlKZYSxpiS4ruUk5RUsVh9msqU6Ziq8G3BqHdFi872ShOPXI/c7xA4SrXujpu+gVtXbQxG6Ey1LOJtwHlBG32/EoqUXS+/OBDk11NYLFe7HvEh2xJVGo2qNRuHmzIwxkaMcSZGCMjI44aLFeCwbKoqPs+w6XLBUtRlktvwJB/mj2KxWp0jfR+eseGWCcFSCg5oXiH8K04VeKE98epXDeYMmWompSCebB/+WKMzP6WMw2g7eUhCiHSDQ1MQI2alKqMQfcfoXiGdbMYpvI8vvF+7LySXST2gcubEeBhOCTyOwr/AIlY7LN7sxQ5gHyaNouBfzj+k/eDSplKGJZKt4hr6cWwdsDC4pg+JJ7xHC7LNSMnHf5QxLI3tFC1qmgEoAXwy8Y6WJI5SZVu26TMqpQA3Ah/0g5Z7tRLDJELI2hKf86zTQ2oSFeKCYuWXaWTM7MuaUq+Vbg/8qiLY+EV0TK2XL2QFApzhHtYElZWkEBIUo8SwAp1AhotNuCPeGVWcV4vCJfl7GevAlLIBxKIrQbzw84o/W7GcKcVvoabqVhlS0n5Q/NVT5xWtd4/5s3f2E9aU6CBKr2dKlO2FOXFWQ7gf6hFzZ+7TPmoQxCZYClE71VDdIElJsKmlcmFbpsJTLS7Oojs6tq/ADX6kQVXY/Z9tZxBtA2H8wGsV7+uicFY5JdNPw3wk4RROP5XD4aPvil/iKapJlmRN9ozAYCnEeGYSBvJiZQSe0Kublsiv/aFCUlBLn4SM34NrC2q2rJaalQUQ+HIilFVyB48RDLYroRKlpWADMUKrqeeF8k6Bs4CX5MaYT+Ujup94q4r8hYLQEtfuJL5py0A0AiARNat24kdBESVRb2NrCvQhHMajao0I2jyBkY8baNNHHGGNRsxkcSdyJ5SXBZ6Hk4P0h42cthVJZJcoU3RbqH/ACC++EODWzN4YJuEkBK+y50qCDyBAPEONYX8jHygExypj/ZJy2IpVmrqP0J8I4tdjWoiYFFKgAKZFnYkcmHSKEq9FJJCxkWLcM+cFbJbUryUDw17jnGVuLs0J4ZwW1o6se1UyWyZwp82h674aruv1Cw6SOUK6pQLggMe6KC7vwl5Sig7sx+kWUwDR6NNnpPvU4xStdnnAYrOtJ/Kp2I5jKFKz7RTpIacn2iPmFaRckzEzSV2W0Klq1lkhn4BXl5Rfk2VoJrvuailos5b5kMoc2ood0QWxMq1SyZOFZHwqooNoCapMQf4kmpdM1KJwGeHsr/pVQ9CYD2oypk0Ks8xUuYdGqCN4OkV7CxRBPvZbGWoKUE0q4Wmvun5h3Z9YpWiYpqgIRmUhg/PU5coKWm77STiISTV1JPvah0nJsvVRNplKB7SVby7inrygkewj/iV0zSoCvvKUsjgMh4Q+7D2eaJeJz2i4Bdq5kH4aeqwmXZdpXNCNKBXJLP3mkev3TZglAoBRukErk6QKb4qmdyrWCrCsMo059MjzHhHNolpUMJYjXhy46RNNSNYDXlegDjEB3nwAi0nx7BRjyeije1uALfCkZcsh5CE22qxrAfPPgIt3peGYDucyaftA5BwIKjnpxPryhfb2NpW1FFa8E/iqAyp5B4rqpHRgJaL47agCWDAM4fflFoQc+jUzZo4IKwKUxrBGRkax5UzDGYYyMjiTMEawxkZHHG8Ap63RrDG4yOOD10XgpRwqqwAfXcObAN3QXZjGRkZ2eKUtHov0+Tli38l+yXqsEA9oEtXPvg/hjUZCc10B8yEYyVLsoXsuiRvPl+8FE3FKmJSVDtMO0nsq7xnGRkEhpAa/bQHvC7FSqiapQFWUATrqG3QUuCQMKhuAU/ViOReNRkS9loKkw6kOkndCtNX7SaSreB0xN5P3xkZFC+P3LWzUvFPBOa3UT/MaeffHpaEMI1GQ3iXYl5H8gdeEwsRCFf1vUgsM98ZGRRq5bOjpFFFiqkqUVFQKt3SBtpnFRBOWEMNACH9H9oyMgbH/CScrBl82kol0zNH3QsBEZGQ94y9An+oybzV8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0" name="AutoShape 6" descr="data:image/jpeg;base64,/9j/4AAQSkZJRgABAQAAAQABAAD/2wCEAAkGBhQSEBUUExQWFBQWGBoaFxgYGBgfGBoYGxoZGBoaHRoXGyYfGB0jGhgXHy8gIycpLC0sGx4xNTAqNScrLCkBCQoKDgwOGg8PGikcHx8pLCwpKSkpLCksKSkpKSwpKSksKSkpKSwsKSkpLCkpKSkpLCksKSkpKSwsLCksKSwpKf/AABEIANwAvQMBIgACEQEDEQH/xAAcAAACAgMBAQAAAAAAAAAAAAAEBQMGAQIHAAj/xAA/EAABAgQDBQYFAgUDAwUAAAABAhEAAyExBBJBBVFhcYEGIpGhwfATMrHR4UJSFCMzgvEHFXIWJLJDYpKiwv/EABoBAAMBAQEBAAAAAAAAAAAAAAIDBAEFAAb/xAApEQACAgICAgICAgEFAAAAAAAAAQIRAyESMQRBIlEyYRNxgQUUI0KR/9oADAMBAAIRAxEAPwBUga+Mbz1bt24R7kIwKmPl/Z3jSXLJIp1gbHYtEod9YHM1P9orCvbfa4I7kguWYrFhy3njbnFTTLXMJUXP7lKqzlqnyaOhg8KUlynoRPLWkWif2tlAd1KlHkAPE1HhGJO31Zu8gSwzsSSo8GYN1EV7DJU+WWCSdUjvMOI+UNu6mLBs7ss5S6i50SOAIF3qCNBYjcYqlgwwXQCm/YwRtZ2YA2OYEsH0Y1JNaXfkTBaNppIykZWd8wPn+2xcFmYvaIJexUAHIbZXc3e4Ukli530qNWIExmFEsjKWIGgBCTld7ByMwZzQAHSJHghLq0M5pjaUzDKX+jbwdecbZavaK2kzsMqpdFSQdwKiWo43u1Xdiwix4CciajOk11TRxR2IfzifNgcN9oJSNgxffGQjSMqRqzcokCKcdYnDIZpf3rAuKw4WgoVr5VoRxiZCq+2/EemBuUHF8do17KMuYuUspVoenPrvHnB0jEJWL9PekM9tYEKSFEO1D4U63iuT8MqUXBcb9x9PpHbxzjljfTJmnFhs2TmHrqOLxAmZldJuaA6Mb00NBUf4lweNCuB+vCJZ+HCoLrTNT9ohWmW4ABSwD1BJLhyKBqGxe14yEZkCaGUlJAKTdLkgg94lny1sSrRjEIQxYs2hPS/hcRNLwCiF5XypqpnYhwHZy7E30vcQVr2MkpS/E3w80p7w3u4sxsPyY6h2P7W/FSJUwuqyVbxuO4xzCTPKUFyBxcClN/zANYa+e+z8QpKgRS6nendq4OphOSFps3LjjOKXs652k2H8dGeWB8ZAJS/6hqhR1BD3sWPOsbM23OkJKZaAtLnuTHeUr9SaOQCatbUXixdme0Qny8qj30348RHts9lUzl/EStUtR+Yo/U1ieIqH5RC3WiJPj8ZFXEVftXtz/wBKWW/eRruS484c7a2h8GQpQ+ayeZ+1/COfqU5c3Pv7w3wfHUn/ACS69FGWVaR6WjMW18uu4Qzw2B+IvIg9wXJpa6iPTQQLLlshqhS99Bl5m7keQu9LHs2UJcsUFb3Lul9CXNaWsb0jpZZ0hEUTy9nolpSyXSzkF8y7MKFxR9dRa8HJmfDyEOyiorSksGdNABYMKXbfQRiXKK0pH/tHPffrB0vZBUAKBjoK19+UQOX2HYHNnKSSwYjQE7mr1r4bogAcFRGYCahRD0LsdX1TbhFiTsfNXU8A3KNV9nr1Numv3NYFSfo9ySK7gpZMyWhdElaQoVrmZK1HmMx4OprwuWk4VQmgdwqOZAsA7BiRX9KhpXjFjxezClizgMdx0tpaEeMw7901clhR2yfK9QGqaijuNDBxlemF/RYkkKqKi4I4t6NGW8OG/wBIVdlMaTKMtXzSyU8GuK+IHKG0xNKUjl5IcJuP0Oi7REZYjZdqbo80YV9YCxgNNw4KFDVunukVxaXDERa5WtLjdu4+9YQYyTlWQzVp1qIt8ae2hc0V/FYPL3k21G735QTgceCADff9/vBi5MLcXgmOZPUe9I6cZKapiGq6GEySCLPA2Qij8ukZwWKzUN/dPsYLMrwPkekBuOmNhMjkTCnV5ZBBFAdSC5cBlbqs7GsYwSEsyiQydGPQAmhNPwzxNInlC3UnOWYOaMAEi3CI0gApGZKSohIJqk0U7hNWcJoN9jSM70GlGL52G7F2oqRNSoG3MAjdXQ/iOt7N2kmZKSsFweUcVVJUlRStASUKKVMX7ycrgmwNT15RYNhdolykKCSL1Ba/5eJ80N2LywWRckVzthiiZwlvRAto5r9GHSEuGk5lAWe53C5PQOekb7QxGeatX7lE9Hp5RjCkAlw5KSBVmJ18H8Y6mKHDEok8nbGWz0fFnFZ+UF72b5UvwDV4CLDKlOOZcA8terc4X4CUQhLgDOkKJA0sBuFbmHcpByPdhSIc0rloPSQxwhly0jMoD3wg2RtfDg1mJHOnmRFUXtYOxFeR+0Zw2OTNVkSMyjZICy9H0S1gYWos84/Z0KTNSUgpUFDeC4iR30jm/wDEKkqzSiUqTdOh4F4tatvZcOZuuWg3qNGgrQp4/ob4jBuIp218LkxEsPRSiDu+UtSBpm1psxTrmqSSaJSQG4ZbwLtDaakqlFSs7TAQaOzVDkUv4xlWx0IuIL2dnlOIUFFwtJAJtmQxygilEEPzMW0aaRS0SPh4nPXuTkhSnZGRfdB3ub8ouqyHAA3eMR+avkpfaGYvowoAKoX974wUe/pE0uVSJJkzukEct0QDyASqXFPP7Qj2rK74dhT39RFhloN6ka838xCTaoqmz1fy+0PwP5C5dCpYiIogrJGBIzKA3x0lKhQhxuEKDnTY3EMsFiAtPH3XhBc/CsVIUKhwelCITmWZMzgbHT2bHoYepLJGvYFUxouTmFLi0RyJAUycoUqoDuGcvdKnOmj7nqxMhWZL74ixMrUdd3XhaEqTTpj4NdMFwSDLWnI6VBVKElxoAOTZa3eMlKzVnOtavxL1iRAPdZlBL5klgogulQSDcEKduGkaySkBwhwSWzODc6JYJGoS5Z2cw39mvI18Y9FZgrB+R+rM1RdlU3GukCQxwcgKCdG+bUOcxSf/AMtHSk9EZYZKs0tBAanOz6nV1AmHeAqw0rCgpSkgJGVI0zEs5J/HSGuFXaOQ+xjGn/T6V1DA8bGBEbDTJVmRLCFWdJUCRuvbhDbA4toPnqBEepgJsoW0sOXJOYku5JJJO+sNVYfNs8DcseTxrtmV3mEHSpf/AGjcRA/YbfQhRsMLmpWU/Jl7hQClRDGveDgs531e5hPtjBKlLSFG+ZXL9Tcg1qx0fDrAl5rU8IovaKYJmMlh6VzPxp9DDIN8qNTA8Vs4qC1EAlMshNW/opExazoSwUgC/efQmLdh1EgFmcA+IeK1muJr5AWW1P1GYs5gaH4a1oAYuVNrDrsyvPhZTaJAqdRQ2ifzPwT+mHHUhmk0jUiMpFS4am/WMrFgw9Y5Q82kTRYgEeJhRtYuscB7+ghpLy7q8aj8QqxYeardpDsP5AS6BpeHKqAOeHjpG02X8MF/6mlfloOIuFE3ETANaMlOYMRmVookuwOYipG4hq3Vqz1NsXFpMiVIEwEp+cXFK1JzE8gnS6uQhbtLZxUCkhlDQ0rZuRFIaJUZfdGbNqomu+niB/al2iFSXvBwlJOzZbE2yp5qlVxvvuB8mPECGOXSAtoSMigtI17w3jXyr0g2UpwD7969YoyU/kgEDJDEpKQXFC5e4YhtbitK8IDxuJCGer6EhwwDn5TQvTlDTFSwQDuavD/MajZJxJJErO2qSm53vXTl5x6El2x3yktFLaGuzcWozJSXok67h+A3hCoiG+yFhMwpVVnY8QSBcUH2jqZXUSOPY3lIKVcHI60UevfEOcOLecKseti9KzFmjapR6g+BgvBTrRzJjmix4UtBhJfxgHDTLe/ODgRlJp75wIq9iPamFmKmOlAWGZiWjC9t5cP8IyyFj9IHhW0GSu0klDlT3axHmQBE3+74dWZ3ClEliKhmo8CN4tq2iGXiCJQzXYP4A++UUjEzBMxClftKQPGv1i1bcxYQhRG5xzt9opuzB/Xe+RRH/IMpuFAYbiTacv8AB70TbYKwlS3L5wGDszJNeZlovuEWfspif5Kw4WRNWymu4Cn/APko+cV2YT8BZzBwmWuupBZuDFb/ANsMex2JBCk0FEFki10Vc1JCUq5mA8lcsD/R6OpFoWGvf2fvETk+USqW/KPN3SdI4hT0RKnd0kge7Qvlo6wVPs2/xiL4bRViVCps8ZPg/wBQFAU4Ec4wJbF7ekSowouaEgVGawUAAQmpJdtzONxEy5aSSxYCoq7pNXASmm/i4g3JIGUa2Aze8ok3J841VKTkd6kkEaMKX3uDTdDRWzyki4UXygFVacgPnKdSGcamA8bICMqRRhbRuHeLnNmervuLxqmnoLhUbFk6U/pAWCOXMhjQ0fd+n6kHlDYocQrxUvLMB30O6v2LeMUQlacQCUjTT0N4Az5XBd+BhmlLh4X4ssbO8bF7oZjlxeypy0ZlAC5LeNIdbJGXO1XSC7UoUmx4mFGFm5ZiFHRST4EGGeyFMiYGLlIAu7uDRtSI6+b8WSw7HePUFSQygMrAgaqDh71Jc1v4RFhpuUtC9WMWqYApQUHZwAHaiVdQB5Q1/hXDiIJR4Kh41weNtDzDTQQ2nOKUCUnhDHCbUymsK2BKI42jIKUhqbqQBhMGlRzKSknflHsw5w+3JbAlQgLa21pYR3QHO6AoJSlVFZ7T4srUJaeZ03wHs1YTORRgoEc3TflWBZ5JmKJckkvXy6QVkORBA7wW3GtNbBy3PpFsVxika0TbLOZCQ4GeWqW5H7kkE0c0zGM9lsQEzkpPdCsyW1JZ3NdClm36RpgkqlqykOUFg2pSW0/5HwgLGFUuespzPmExLs+iwVUZmc9RA8eXKH2DLVM6MupAFA2/1jxFG105RBg8cmdLC0hgoAsNLUvVqjfQxKC59I4HGnTHXojUO9G/wvDebBt/CCwhLWqddP8AHDzEQ4fOO93XerijZVby5TUUBBvDU9GRXI9MlJTlt3R3wzu4UQm2gJHBT60jT5XqxDd9RAStFFUcHuoKgomuUJS/y5TtOJCF95BWQyixNSquYJHePdLUpXmKz2z2HiJuIQZSDMSUUyIU9ASpy1cxC1AAmigHqBDsEFklTdHpfGOtj9QV8PL8NSHdKUsrKzgaCilBxQ6r/dEq8IZiQysxSCkhlMVjvLyuGYkkgXrQCA9kYWZKlSELKQRQ91LEd1I7zDKQSEEgmupgzDpUoNmQaFCgAzqYlz3NBmrarFngZ/F0g6UtvQKqRpfkQfofbGANp4UlDdffSHScMXzHqnKkDVjQmtBvLEVtGs/D5vb+/wARsZbFSSiV/Cl0njXqQ58wT1iObLYwXhRUpqKkEbv1DwZQjE2W5hze7MKBhkgqrZleSSR5tDrZ5bDzFZhmzIIep+SakgAvXKQz0pCfBS3WBz3/ALTSm+3WLV2c2cFpWlVZby1EAlnZaSdNdeRrSOx5E1FWxMFsUyEElxYHSwen4i47JkBSWNd/KlYH2xl7iEpCU3ZIpTupDcKn+4E1EMdhy7e2iB5P5NhydIF2hsUg0FITrwKhHRpuHBFRT34wBN2Sl/xpA9ArIc/ODVDXZvZ9R7yjaLQNkpBr76eUTYizJv6RrbZv8t6Oc7WwpROUwfXyd+QI8oiQcyFAXIpzFRx9Gi4T9lUdYer1AJINxUXZz6xF/wBMSi+UKQrXKrukUuk2368oz/cKOpDbsq8pAM0s6Uqs5dVQ4tqSaxptqQ2SawZspo4BBcONXc9EjrZ5vZE0OYgjUhNnfTiT4xptPsyoYWY/ebvsBVLDNQm7soAAbg92NZ4800ZJWqFXY3aFTIUbOUOdNR0+am9UXPDyblgI5ZMQpARNQWKCASDUGuVVKaFP9vGLpsTt1JWAmd/LXqf0E7wdOsL8vxm3zgrsXGeqZaclOsalPvhUHhrGwmhQCkl0moI1EZaOb1phr9EE9IIAuAE5wXeoZDEmtO47UJ6xFgZNXBAW6VKq4ASD8M/KwSFBJANhlqQ6Y2nlb5QcwuXAKQ5UwKSGNuP7r0glgpRLXcWDs1nbcYFy4oppqP8AYNLloy5UABCnUkkZmUaKBpRxRqhikuXL7qxZID3FDQB1aqpTvXvzjeZhzlYUG4C0YkpBFbaD3ygbMlTIwTciPTEavrE5VS2mnWIwBclhzp4x5TYLihFMTlnqu1CQb3BP1IiOfffD1WElzBajXoPP0gCfsuYlTJIVzpD45k9MHj9HNNmJeakV1teqSGFLl2A1JAi5dkpXcWpI0TmqKtmBAGgoBXUaxTMDLBKn0Qoht4YiL/2EmqUqapVVEoBoP05v20A7woAI7nlx5RZLB1sI2jg80sGroJUdzH5voPA9CdjygSIaz8CU1tUNoajTd9jAmHlfDUSBTUaCug0pVrVfgOVilx+MhktrRYfh91uHl4QLNl1uz+6PBmFmhSaF/Tnu5QNjJLWOkWWibaIBLBuSfY/ESJlA2EQoJez/AFgmbjEoTvcfisC2krZtNvQHtNWRIZ7g04VD9WFdH4RHgJeVQLAuBTytrAsyYZinN/o9acn6eMN8Jhv5QVc5jyBZx9TEj/5JlH4xCU4cJLaGopp7Mb4nBBQIIBfhwr5Fo2IzBhQ6HgY3E0kbuGrxZwRPyZybbGy8kw4UpFWTKUEAHvkqSStxnaYclUkBIVlYs9PmyylRBuCx96x1rt3gB8MzUoSpaEmpdwCCMySmrpLKrZiY5pjJGeV8X9SSETB5IW71JAIPEPXMWs8eethy+zbYvaObhj3C6TdB+U8eB4iOnbC2zLxMvOi9AUm6TxOscfQhyAA5NB1pHWuz2yhhpCUfrNV3+Zqjg1v8mJP9RjjjFP2MxWxinvKZ/fLSNlqyFjratxvgcgvdvf8Agxkyjmd7Hr4c44mioJNiXA0eBFMCx3eMR47FCXRRAYlg1+jEn62heduJ0BUBrbrBrFJ7Ro0Wsnrx6CNFqfSm7SAP9+YAZCHuX66i1vERn/e5Zoyg/AEeVY14pL0eDUqsBQ73oPzGyM7XHXmY3w8sEJNwdd9I2XKBuLbvxCJNGUcdws/KSwfMkp8dX3xf/wDTRbiaHq/k35Ec9lpud33b1jon+mUsNOY/qQzbiFb+Qj6zyEuP+Uc/0zpacKFoKTuBB1De/pCrF7KUkd0OLsOVvLzh1gD3m3pbyjdCfKIJ4lMXGbiVBWGYk1SW9R4HfvaMqnLSB3n010Yavvi3TcOCDQdQKQMcKk/pHhSJ340l0xqyr2VbFBVGet2FOosdaRkYFalAsdPGtA/C/lFh/hh+0eEYYPr06xi8Z/8AZhfyr0hajZ2UcWr9PL6QxkK/lKA0IU3KNyIkwUupHSKowUVoVKTfZCtMaTC7PQ2gpEmnWPLw++G0DYrxMjMK11ekcw25s04XEKIS8mYCCkuAUk1QTzAUNzJUGbu9bnyYSba2MichSFih3XBFiK6bt3QjE+LsZCXo552X2L/3YJYoSMyDSrnKk7iUkKJ3FGl4vmQtSnP31hNsHZ65IWlSavxqlrhRAcG7i1qMweyJbgM1mO7zjm+Zkc5/0W41SPSnsfrAO3No/CR3fm38DwhipQD6gfmKttLECbiUpFQG6+3aEYIcpbGN0Kp0uYpWdQUARRq+JPKPAqFM1DwLm1PzHTtlbNQUMQCPxBczYMjSWl66R1OXqiaWWmcvw2zlKLgKO8m3OIlZkGulLDf6R1DEYRKRRLcooPaOW00M1aecLu3TCjPkbbC2mUqCFFwRStlXFeNvCLEV8ukUlMlqEeGgMWrBz1GWkkubGhuIh8qCT5IecokqDKfh/wCQP3joX+mZpO5ov/eOsc5li/KOhf6Xr/qJ4o8kzSW6tH0Wda/8Od6Z1DCUUk8BBZTVVajl7MQ4ZFX3QwUjvcwImSJmwdaIGWl9eHhDFUqkCzkOfp9Y2jyYEtPv6coHKvvxgnE8nFX9IHbWtN8ZQaZgJPrBGFu7623a/SBlFwaHwvS/m3SDMIK11b35x5I82ECRUx5eHLb+kFoS4vEhle+kYzLE0+TCjH4hi2p9LxZcbhSEmnu0VDbiSlaC7uFP4iAl0Mh2Lpqs19eHAHp/mC5UthQMzdYhlt4+On2gqYimu6nX7Rycq+TR0IdA2Jm0ysx31px974qODS2JUSKgU9m0XMTBTeN58NOQivzdjfGxKw7UB5ioY82N4b4rSk0wpPQ42T2uSlYQpBGmYKSoOd+W26D9pds0ylhISFKu5VlSBxLRX19nQhctCQADMDEs5JuHAol6t1hptnYHxMWUpyuzsR3VaG97/wCIu1eiV0GYPtWJ1FGVb9BPPWsIO0+HZlNuaLPgexktKEBafkqkOSQSa8gWDtS0Lu1iEhDbm8H+0A+z0ZfRRlT8xDWe7HUb/A9Wi07MU8sNx+v+YRHDqBEuhPzEbiqqQCajKC1YseEklCAndfn1iXy6pIrTOQy0+Qi8f6ZqbEFL6hwRuRN8NzcYp+Alv8RyaS1ENvpTgKxcf9MkNOWdWSejkFj1Ed7M/iyD0dpwqKWgwy7cD9YCwa4ZS2tEiJH2eMukBYhDPp4QyMC4lFPGPMwUz0QEoQxnJgNSa8vtHhqBgNfbQdh7wNN1iXDTNI8nR5oZy6QQFVTAZmxLIm0SeJ+gjzAoLxAo2rRSO1Iy/DO4kHkbRd8wPv1iqdrZAMstpX0vAVoOD2IcLUJrZR8AH9CKb4Lm1Yjw323+7wuwswMObwwE7M3hyqPKOf5UHfJF+KXojcXcA34/mFeKV8PFBf6VpyuzAZSaf/b6Q7KgHDAjfv8AJyIA2zghMlslgsVTz0HUOOoOkJxPjLYxkO01ImqTmmmUR8qhd93HlG+zESxNSoYlUyaH7qjSrOEjcWe8JcCfjTEpWyVpcAKsDuIL1iwJkJkhGcyyslwpIANBaw8I6PSoU0iw/wAYSm+kUjtZjsziD9o7eSgULmsIZEhc5edXygwPW2Ylsk2FscjKq2urmLAmVwfjWIwa0IO7e3K8b5SOPT8Rzcjc3bKEcgwBOYgO6k5WFy5FOsXvsPs4y5qluFIKcmZPy5gpLpfWljY3DiKPsaWVTkhN2WzX/prLDibdYvPZBZGdSnKTkQGoAcwISe6O8AFHeAqrOI+i8ltJ0RROo7OxFBWHEqdWp8uUVTATWpuD+nq8NpOKZuXnSFRJZIfhVBEM1VRuiLCYsFNDo/3jWbMf8RjQJBigeJEAKAJf3SGiVZksbin284VYhLO9PfONiGgecmnEeunjFfx211ypgoSad1Td9n7yFBg3et41h7ipjAliW09OEVvG7UQmcgqT8VAQDMJtmJU5DKZKmy7i2oheR0Oxqy1bOxwmSwrRSQQd4L33ENUcRDKV/SVwIPvzitbMwQlSwqV/MkqLoWGzZVByiYdCkgClC/NnmBU6SDrSPRdoCcdhMzFMg8oVbWXmBG8FhzjSZiDbdy+npA0+aaHQUgwUiuYZbPWv2pExxFhfSzvA09JE0gVc2HGHEjZ2QAmqiRUNRy1PGEzScaZXFN7NZGEmKFEmo1o32taMHCrSWU2lwWrRvKH2DUXPLhGMbIdb2cM7sQbg9Wbw3xN/DGrG8t0cunYMzZqlg5VKUTuubcInk7Cnqso8CdIvI2GErUpQzJUTpUHWhNQ4PeFa8m2kiUFZSBQt8ir+DRQnrsBy/Qg2L2MClPMUVMzxcp2yUSZfygaJHHTSC5GJlyx3Uk8gw8T9GiCepS15lu9GSPoOLnX8Bc5JAq2wfC7NBAQGJuS1KUJ7zsLBjEE7YKQsgkpa17dRDzZkrLVmUb8AIjxk0KVqW7tDuvbi8IlD42wuTukfNWz5hEwNchQHNSVJ9YuHZ/GmZPSVkqKEKCczs3dD2cqcgFRu1eFS2K38TJe3xZb8s6eB+kP+zc4mcgWK1B3L93IpeUi/6Q3M8I7WdWKizpeDmd4OdLcPvByZzjlS12P4EIFTcrHQHle/rDKcr5VjW/NomixTRYNm4ogtwcV929vBU+aA+4+/sOkVvC4sgio3RYCr4iG1uD6QTFtEKMayn8ffSJsYhxn8bW5QsSoimv5g/AzRY2MePC5coKBBHdIZt70bhFdxWywmYtFSFjON72UP/E9eEW3G4bIobjrCjbmzxNlFqLHeSdyh+KcngJK0Ng+LDcJikqwglpBUthlSk1JSQodKB+Dx7ZmKBLCjEuD5wD2TxiSMsv8AvWu4PEekP9obKACFy6LzVO8EE13bgXFwITfEOS9CXHK/mEPS8B4meyYK2j3akGjOWLVqPKsDStnKUtKiUlBBAAdq8d9IZz0bDG2yHAyi5Uod4k30FWhpmajtz4V9IyiS6a3Tc7xpAM+Z/LUvesAcQHevOA/RdSrQxwM95m4tv974cSJYUVbmUD4N6ecVzZEx5u63j7MW7CSQyjvB+kbFaonyaBZuBOh19+URIwxH6X4OPJ6VhutO6+/pEYl1jHjQtSdAJwqlAGzXzF25BN+pglGCCOlBanAAUAg2Wlh5xFjEd0xiikDyb0KpmJCXO72IFxCFhsj2qQQHPEQPi5jUdg48HgvDJ+IHUxYJbm1deXhC5rk9Dqo+akqYvFpkTs2JUJeYhUxaZbmuVSjLRfhlB4RVhFw2TJHxgo1InYYP/wAkFZ80+BMdfN0Ij2XKbuPDRqM48jBmz5oUgo587e6wAgvJlHfLS/hG+z198RAeDHL8ofbHxOZAGohLikV5tE2CWUzA3KNTAktDvFS37w6841lmJ03AiKbQlvdINCkHoaZLy6iFExLHKaGC5EwhVIn2pIHdVqbwL0EioTD/AAs93/lzD4Kr4JP1PGLVLxwWErd6MGaxNwft9IpfbAviJMs/Ko1HWGez8QSqukT5Nui2MFSb9lqnIGTK1yCed+DsA3SE6JLCYi2ReZP9xfy9YPlTzlvoPSNZyqGCiqCWgPG2IF1Qo2zMAEuWNCRzLQ2nq/mgbqxT9t4lWYF6j4n2hqiHyHGz5oTOI5H09IuuCxYIDm8c0w80vLW9S4PRTCLRszEqcc/vGRByRtFlm40A8vvGP44Aj6wlxWIL80j1jE6ae7/x+33ghfAs3xq5XiLEzHECTVHIFawOqeSkufdYFoDiINt4gpKgQflPLSGGxsSPgpcl2D82EV/tHOLngkiD8Gskq6esLirbKPS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2" name="AutoShape 8" descr="data:image/jpeg;base64,/9j/4AAQSkZJRgABAQAAAQABAAD/2wCEAAkGBhQSEBUUExQWFBQWGBoaFxgYGBgfGBoYGxoZGBoaHRoXGyYfGB0jGhgXHy8gIycpLC0sGx4xNTAqNScrLCkBCQoKDgwOGg8PGikcHx8pLCwpKSkpLCksKSkpKSwpKSksKSkpKSwsKSkpLCkpKSkpLCksKSkpKSwsLCksKSwpKf/AABEIANwAvQMBIgACEQEDEQH/xAAcAAACAgMBAQAAAAAAAAAAAAAEBQMGAQIHAAj/xAA/EAABAgQDBQYFAgUDAwUAAAABAhEAAyExBBJBBVFhcYEGIpGhwfATMrHR4UJSFCMzgvEHFXIWJLJDYpKiwv/EABoBAAMBAQEBAAAAAAAAAAAAAAIDBAEFAAb/xAApEQACAgICAgICAgEFAAAAAAAAAQIRAyESMQRBIlEyYRNxgQUUI0KR/9oADAMBAAIRAxEAPwBUga+Mbz1bt24R7kIwKmPl/Z3jSXLJIp1gbHYtEod9YHM1P9orCvbfa4I7kguWYrFhy3njbnFTTLXMJUXP7lKqzlqnyaOhg8KUlynoRPLWkWif2tlAd1KlHkAPE1HhGJO31Zu8gSwzsSSo8GYN1EV7DJU+WWCSdUjvMOI+UNu6mLBs7ss5S6i50SOAIF3qCNBYjcYqlgwwXQCm/YwRtZ2YA2OYEsH0Y1JNaXfkTBaNppIykZWd8wPn+2xcFmYvaIJexUAHIbZXc3e4Ukli530qNWIExmFEsjKWIGgBCTld7ByMwZzQAHSJHghLq0M5pjaUzDKX+jbwdecbZavaK2kzsMqpdFSQdwKiWo43u1Xdiwix4CciajOk11TRxR2IfzifNgcN9oJSNgxffGQjSMqRqzcokCKcdYnDIZpf3rAuKw4WgoVr5VoRxiZCq+2/EemBuUHF8do17KMuYuUspVoenPrvHnB0jEJWL9PekM9tYEKSFEO1D4U63iuT8MqUXBcb9x9PpHbxzjljfTJmnFhs2TmHrqOLxAmZldJuaA6Mb00NBUf4lweNCuB+vCJZ+HCoLrTNT9ohWmW4ABSwD1BJLhyKBqGxe14yEZkCaGUlJAKTdLkgg94lny1sSrRjEIQxYs2hPS/hcRNLwCiF5XypqpnYhwHZy7E30vcQVr2MkpS/E3w80p7w3u4sxsPyY6h2P7W/FSJUwuqyVbxuO4xzCTPKUFyBxcClN/zANYa+e+z8QpKgRS6nendq4OphOSFps3LjjOKXs652k2H8dGeWB8ZAJS/6hqhR1BD3sWPOsbM23OkJKZaAtLnuTHeUr9SaOQCatbUXixdme0Qny8qj30348RHts9lUzl/EStUtR+Yo/U1ieIqH5RC3WiJPj8ZFXEVftXtz/wBKWW/eRruS484c7a2h8GQpQ+ayeZ+1/COfqU5c3Pv7w3wfHUn/ACS69FGWVaR6WjMW18uu4Qzw2B+IvIg9wXJpa6iPTQQLLlshqhS99Bl5m7keQu9LHs2UJcsUFb3Lul9CXNaWsb0jpZZ0hEUTy9nolpSyXSzkF8y7MKFxR9dRa8HJmfDyEOyiorSksGdNABYMKXbfQRiXKK0pH/tHPffrB0vZBUAKBjoK19+UQOX2HYHNnKSSwYjQE7mr1r4bogAcFRGYCahRD0LsdX1TbhFiTsfNXU8A3KNV9nr1Numv3NYFSfo9ySK7gpZMyWhdElaQoVrmZK1HmMx4OprwuWk4VQmgdwqOZAsA7BiRX9KhpXjFjxezClizgMdx0tpaEeMw7901clhR2yfK9QGqaijuNDBxlemF/RYkkKqKi4I4t6NGW8OG/wBIVdlMaTKMtXzSyU8GuK+IHKG0xNKUjl5IcJuP0Oi7REZYjZdqbo80YV9YCxgNNw4KFDVunukVxaXDERa5WtLjdu4+9YQYyTlWQzVp1qIt8ae2hc0V/FYPL3k21G735QTgceCADff9/vBi5MLcXgmOZPUe9I6cZKapiGq6GEySCLPA2Qij8ukZwWKzUN/dPsYLMrwPkekBuOmNhMjkTCnV5ZBBFAdSC5cBlbqs7GsYwSEsyiQydGPQAmhNPwzxNInlC3UnOWYOaMAEi3CI0gApGZKSohIJqk0U7hNWcJoN9jSM70GlGL52G7F2oqRNSoG3MAjdXQ/iOt7N2kmZKSsFweUcVVJUlRStASUKKVMX7ycrgmwNT15RYNhdolykKCSL1Ba/5eJ80N2LywWRckVzthiiZwlvRAto5r9GHSEuGk5lAWe53C5PQOekb7QxGeatX7lE9Hp5RjCkAlw5KSBVmJ18H8Y6mKHDEok8nbGWz0fFnFZ+UF72b5UvwDV4CLDKlOOZcA8terc4X4CUQhLgDOkKJA0sBuFbmHcpByPdhSIc0rloPSQxwhly0jMoD3wg2RtfDg1mJHOnmRFUXtYOxFeR+0Zw2OTNVkSMyjZICy9H0S1gYWos84/Z0KTNSUgpUFDeC4iR30jm/wDEKkqzSiUqTdOh4F4tatvZcOZuuWg3qNGgrQp4/ob4jBuIp218LkxEsPRSiDu+UtSBpm1psxTrmqSSaJSQG4ZbwLtDaakqlFSs7TAQaOzVDkUv4xlWx0IuIL2dnlOIUFFwtJAJtmQxygilEEPzMW0aaRS0SPh4nPXuTkhSnZGRfdB3ub8ouqyHAA3eMR+avkpfaGYvowoAKoX974wUe/pE0uVSJJkzukEct0QDyASqXFPP7Qj2rK74dhT39RFhloN6ka838xCTaoqmz1fy+0PwP5C5dCpYiIogrJGBIzKA3x0lKhQhxuEKDnTY3EMsFiAtPH3XhBc/CsVIUKhwelCITmWZMzgbHT2bHoYepLJGvYFUxouTmFLi0RyJAUycoUqoDuGcvdKnOmj7nqxMhWZL74ixMrUdd3XhaEqTTpj4NdMFwSDLWnI6VBVKElxoAOTZa3eMlKzVnOtavxL1iRAPdZlBL5klgogulQSDcEKduGkaySkBwhwSWzODc6JYJGoS5Z2cw39mvI18Y9FZgrB+R+rM1RdlU3GukCQxwcgKCdG+bUOcxSf/AMtHSk9EZYZKs0tBAanOz6nV1AmHeAqw0rCgpSkgJGVI0zEs5J/HSGuFXaOQ+xjGn/T6V1DA8bGBEbDTJVmRLCFWdJUCRuvbhDbA4toPnqBEepgJsoW0sOXJOYku5JJJO+sNVYfNs8DcseTxrtmV3mEHSpf/AGjcRA/YbfQhRsMLmpWU/Jl7hQClRDGveDgs531e5hPtjBKlLSFG+ZXL9Tcg1qx0fDrAl5rU8IovaKYJmMlh6VzPxp9DDIN8qNTA8Vs4qC1EAlMshNW/opExazoSwUgC/efQmLdh1EgFmcA+IeK1muJr5AWW1P1GYs5gaH4a1oAYuVNrDrsyvPhZTaJAqdRQ2ifzPwT+mHHUhmk0jUiMpFS4am/WMrFgw9Y5Q82kTRYgEeJhRtYuscB7+ghpLy7q8aj8QqxYeardpDsP5AS6BpeHKqAOeHjpG02X8MF/6mlfloOIuFE3ETANaMlOYMRmVookuwOYipG4hq3Vqz1NsXFpMiVIEwEp+cXFK1JzE8gnS6uQhbtLZxUCkhlDQ0rZuRFIaJUZfdGbNqomu+niB/al2iFSXvBwlJOzZbE2yp5qlVxvvuB8mPECGOXSAtoSMigtI17w3jXyr0g2UpwD7969YoyU/kgEDJDEpKQXFC5e4YhtbitK8IDxuJCGer6EhwwDn5TQvTlDTFSwQDuavD/MajZJxJJErO2qSm53vXTl5x6El2x3yktFLaGuzcWozJSXok67h+A3hCoiG+yFhMwpVVnY8QSBcUH2jqZXUSOPY3lIKVcHI60UevfEOcOLecKseti9KzFmjapR6g+BgvBTrRzJjmix4UtBhJfxgHDTLe/ODgRlJp75wIq9iPamFmKmOlAWGZiWjC9t5cP8IyyFj9IHhW0GSu0klDlT3axHmQBE3+74dWZ3ClEliKhmo8CN4tq2iGXiCJQzXYP4A++UUjEzBMxClftKQPGv1i1bcxYQhRG5xzt9opuzB/Xe+RRH/IMpuFAYbiTacv8AB70TbYKwlS3L5wGDszJNeZlovuEWfspif5Kw4WRNWymu4Cn/APko+cV2YT8BZzBwmWuupBZuDFb/ANsMex2JBCk0FEFki10Vc1JCUq5mA8lcsD/R6OpFoWGvf2fvETk+USqW/KPN3SdI4hT0RKnd0kge7Qvlo6wVPs2/xiL4bRViVCps8ZPg/wBQFAU4Ec4wJbF7ekSowouaEgVGawUAAQmpJdtzONxEy5aSSxYCoq7pNXASmm/i4g3JIGUa2Aze8ok3J841VKTkd6kkEaMKX3uDTdDRWzyki4UXygFVacgPnKdSGcamA8bICMqRRhbRuHeLnNmervuLxqmnoLhUbFk6U/pAWCOXMhjQ0fd+n6kHlDYocQrxUvLMB30O6v2LeMUQlacQCUjTT0N4Az5XBd+BhmlLh4X4ssbO8bF7oZjlxeypy0ZlAC5LeNIdbJGXO1XSC7UoUmx4mFGFm5ZiFHRST4EGGeyFMiYGLlIAu7uDRtSI6+b8WSw7HePUFSQygMrAgaqDh71Jc1v4RFhpuUtC9WMWqYApQUHZwAHaiVdQB5Q1/hXDiIJR4Kh41weNtDzDTQQ2nOKUCUnhDHCbUymsK2BKI42jIKUhqbqQBhMGlRzKSknflHsw5w+3JbAlQgLa21pYR3QHO6AoJSlVFZ7T4srUJaeZ03wHs1YTORRgoEc3TflWBZ5JmKJckkvXy6QVkORBA7wW3GtNbBy3PpFsVxika0TbLOZCQ4GeWqW5H7kkE0c0zGM9lsQEzkpPdCsyW1JZ3NdClm36RpgkqlqykOUFg2pSW0/5HwgLGFUuespzPmExLs+iwVUZmc9RA8eXKH2DLVM6MupAFA2/1jxFG105RBg8cmdLC0hgoAsNLUvVqjfQxKC59I4HGnTHXojUO9G/wvDebBt/CCwhLWqddP8AHDzEQ4fOO93XerijZVby5TUUBBvDU9GRXI9MlJTlt3R3wzu4UQm2gJHBT60jT5XqxDd9RAStFFUcHuoKgomuUJS/y5TtOJCF95BWQyixNSquYJHePdLUpXmKz2z2HiJuIQZSDMSUUyIU9ASpy1cxC1AAmigHqBDsEFklTdHpfGOtj9QV8PL8NSHdKUsrKzgaCilBxQ6r/dEq8IZiQysxSCkhlMVjvLyuGYkkgXrQCA9kYWZKlSELKQRQ91LEd1I7zDKQSEEgmupgzDpUoNmQaFCgAzqYlz3NBmrarFngZ/F0g6UtvQKqRpfkQfofbGANp4UlDdffSHScMXzHqnKkDVjQmtBvLEVtGs/D5vb+/wARsZbFSSiV/Cl0njXqQ58wT1iObLYwXhRUpqKkEbv1DwZQjE2W5hze7MKBhkgqrZleSSR5tDrZ5bDzFZhmzIIep+SakgAvXKQz0pCfBS3WBz3/ALTSm+3WLV2c2cFpWlVZby1EAlnZaSdNdeRrSOx5E1FWxMFsUyEElxYHSwen4i47JkBSWNd/KlYH2xl7iEpCU3ZIpTupDcKn+4E1EMdhy7e2iB5P5NhydIF2hsUg0FITrwKhHRpuHBFRT34wBN2Sl/xpA9ArIc/ODVDXZvZ9R7yjaLQNkpBr76eUTYizJv6RrbZv8t6Oc7WwpROUwfXyd+QI8oiQcyFAXIpzFRx9Gi4T9lUdYer1AJINxUXZz6xF/wBMSi+UKQrXKrukUuk2368oz/cKOpDbsq8pAM0s6Uqs5dVQ4tqSaxptqQ2SawZspo4BBcONXc9EjrZ5vZE0OYgjUhNnfTiT4xptPsyoYWY/ebvsBVLDNQm7soAAbg92NZ4800ZJWqFXY3aFTIUbOUOdNR0+am9UXPDyblgI5ZMQpARNQWKCASDUGuVVKaFP9vGLpsTt1JWAmd/LXqf0E7wdOsL8vxm3zgrsXGeqZaclOsalPvhUHhrGwmhQCkl0moI1EZaOb1phr9EE9IIAuAE5wXeoZDEmtO47UJ6xFgZNXBAW6VKq4ASD8M/KwSFBJANhlqQ6Y2nlb5QcwuXAKQ5UwKSGNuP7r0glgpRLXcWDs1nbcYFy4oppqP8AYNLloy5UABCnUkkZmUaKBpRxRqhikuXL7qxZID3FDQB1aqpTvXvzjeZhzlYUG4C0YkpBFbaD3ygbMlTIwTciPTEavrE5VS2mnWIwBclhzp4x5TYLihFMTlnqu1CQb3BP1IiOfffD1WElzBajXoPP0gCfsuYlTJIVzpD45k9MHj9HNNmJeakV1teqSGFLl2A1JAi5dkpXcWpI0TmqKtmBAGgoBXUaxTMDLBKn0Qoht4YiL/2EmqUqapVVEoBoP05v20A7woAI7nlx5RZLB1sI2jg80sGroJUdzH5voPA9CdjygSIaz8CU1tUNoajTd9jAmHlfDUSBTUaCug0pVrVfgOVilx+MhktrRYfh91uHl4QLNl1uz+6PBmFmhSaF/Tnu5QNjJLWOkWWibaIBLBuSfY/ESJlA2EQoJez/AFgmbjEoTvcfisC2krZtNvQHtNWRIZ7g04VD9WFdH4RHgJeVQLAuBTytrAsyYZinN/o9acn6eMN8Jhv5QVc5jyBZx9TEj/5JlH4xCU4cJLaGopp7Mb4nBBQIIBfhwr5Fo2IzBhQ6HgY3E0kbuGrxZwRPyZybbGy8kw4UpFWTKUEAHvkqSStxnaYclUkBIVlYs9PmyylRBuCx96x1rt3gB8MzUoSpaEmpdwCCMySmrpLKrZiY5pjJGeV8X9SSETB5IW71JAIPEPXMWs8eethy+zbYvaObhj3C6TdB+U8eB4iOnbC2zLxMvOi9AUm6TxOscfQhyAA5NB1pHWuz2yhhpCUfrNV3+Zqjg1v8mJP9RjjjFP2MxWxinvKZ/fLSNlqyFjratxvgcgvdvf8Agxkyjmd7Hr4c44mioJNiXA0eBFMCx3eMR47FCXRRAYlg1+jEn62heduJ0BUBrbrBrFJ7Ro0Wsnrx6CNFqfSm7SAP9+YAZCHuX66i1vERn/e5Zoyg/AEeVY14pL0eDUqsBQ73oPzGyM7XHXmY3w8sEJNwdd9I2XKBuLbvxCJNGUcdws/KSwfMkp8dX3xf/wDTRbiaHq/k35Ec9lpud33b1jon+mUsNOY/qQzbiFb+Qj6zyEuP+Uc/0zpacKFoKTuBB1De/pCrF7KUkd0OLsOVvLzh1gD3m3pbyjdCfKIJ4lMXGbiVBWGYk1SW9R4HfvaMqnLSB3n010Yavvi3TcOCDQdQKQMcKk/pHhSJ340l0xqyr2VbFBVGet2FOosdaRkYFalAsdPGtA/C/lFh/hh+0eEYYPr06xi8Z/8AZhfyr0hajZ2UcWr9PL6QxkK/lKA0IU3KNyIkwUupHSKowUVoVKTfZCtMaTC7PQ2gpEmnWPLw++G0DYrxMjMK11ekcw25s04XEKIS8mYCCkuAUk1QTzAUNzJUGbu9bnyYSba2MichSFih3XBFiK6bt3QjE+LsZCXo552X2L/3YJYoSMyDSrnKk7iUkKJ3FGl4vmQtSnP31hNsHZ65IWlSavxqlrhRAcG7i1qMweyJbgM1mO7zjm+Zkc5/0W41SPSnsfrAO3No/CR3fm38DwhipQD6gfmKttLECbiUpFQG6+3aEYIcpbGN0Kp0uYpWdQUARRq+JPKPAqFM1DwLm1PzHTtlbNQUMQCPxBczYMjSWl66R1OXqiaWWmcvw2zlKLgKO8m3OIlZkGulLDf6R1DEYRKRRLcooPaOW00M1aecLu3TCjPkbbC2mUqCFFwRStlXFeNvCLEV8ukUlMlqEeGgMWrBz1GWkkubGhuIh8qCT5IecokqDKfh/wCQP3joX+mZpO5ov/eOsc5li/KOhf6Xr/qJ4o8kzSW6tH0Wda/8Od6Z1DCUUk8BBZTVVajl7MQ4ZFX3QwUjvcwImSJmwdaIGWl9eHhDFUqkCzkOfp9Y2jyYEtPv6coHKvvxgnE8nFX9IHbWtN8ZQaZgJPrBGFu7623a/SBlFwaHwvS/m3SDMIK11b35x5I82ECRUx5eHLb+kFoS4vEhle+kYzLE0+TCjH4hi2p9LxZcbhSEmnu0VDbiSlaC7uFP4iAl0Mh2Lpqs19eHAHp/mC5UthQMzdYhlt4+On2gqYimu6nX7Rycq+TR0IdA2Jm0ysx31px974qODS2JUSKgU9m0XMTBTeN58NOQivzdjfGxKw7UB5ioY82N4b4rSk0wpPQ42T2uSlYQpBGmYKSoOd+W26D9pds0ylhISFKu5VlSBxLRX19nQhctCQADMDEs5JuHAol6t1hptnYHxMWUpyuzsR3VaG97/wCIu1eiV0GYPtWJ1FGVb9BPPWsIO0+HZlNuaLPgexktKEBafkqkOSQSa8gWDtS0Lu1iEhDbm8H+0A+z0ZfRRlT8xDWe7HUb/A9Wi07MU8sNx+v+YRHDqBEuhPzEbiqqQCajKC1YseEklCAndfn1iXy6pIrTOQy0+Qi8f6ZqbEFL6hwRuRN8NzcYp+Alv8RyaS1ENvpTgKxcf9MkNOWdWSejkFj1Ed7M/iyD0dpwqKWgwy7cD9YCwa4ZS2tEiJH2eMukBYhDPp4QyMC4lFPGPMwUz0QEoQxnJgNSa8vtHhqBgNfbQdh7wNN1iXDTNI8nR5oZy6QQFVTAZmxLIm0SeJ+gjzAoLxAo2rRSO1Iy/DO4kHkbRd8wPv1iqdrZAMstpX0vAVoOD2IcLUJrZR8AH9CKb4Lm1Yjw323+7wuwswMObwwE7M3hyqPKOf5UHfJF+KXojcXcA34/mFeKV8PFBf6VpyuzAZSaf/b6Q7KgHDAjfv8AJyIA2zghMlslgsVTz0HUOOoOkJxPjLYxkO01ImqTmmmUR8qhd93HlG+zESxNSoYlUyaH7qjSrOEjcWe8JcCfjTEpWyVpcAKsDuIL1iwJkJkhGcyyslwpIANBaw8I6PSoU0iw/wAYSm+kUjtZjsziD9o7eSgULmsIZEhc5edXygwPW2Ylsk2FscjKq2urmLAmVwfjWIwa0IO7e3K8b5SOPT8Rzcjc3bKEcgwBOYgO6k5WFy5FOsXvsPs4y5qluFIKcmZPy5gpLpfWljY3DiKPsaWVTkhN2WzX/prLDibdYvPZBZGdSnKTkQGoAcwISe6O8AFHeAqrOI+i8ltJ0RROo7OxFBWHEqdWp8uUVTATWpuD+nq8NpOKZuXnSFRJZIfhVBEM1VRuiLCYsFNDo/3jWbMf8RjQJBigeJEAKAJf3SGiVZksbin284VYhLO9PfONiGgecmnEeunjFfx211ypgoSad1Td9n7yFBg3et41h7ipjAliW09OEVvG7UQmcgqT8VAQDMJtmJU5DKZKmy7i2oheR0Oxqy1bOxwmSwrRSQQd4L33ENUcRDKV/SVwIPvzitbMwQlSwqV/MkqLoWGzZVByiYdCkgClC/NnmBU6SDrSPRdoCcdhMzFMg8oVbWXmBG8FhzjSZiDbdy+npA0+aaHQUgwUiuYZbPWv2pExxFhfSzvA09JE0gVc2HGHEjZ2QAmqiRUNRy1PGEzScaZXFN7NZGEmKFEmo1o32taMHCrSWU2lwWrRvKH2DUXPLhGMbIdb2cM7sQbg9Wbw3xN/DGrG8t0cunYMzZqlg5VKUTuubcInk7Cnqso8CdIvI2GErUpQzJUTpUHWhNQ4PeFa8m2kiUFZSBQt8ir+DRQnrsBy/Qg2L2MClPMUVMzxcp2yUSZfygaJHHTSC5GJlyx3Uk8gw8T9GiCepS15lu9GSPoOLnX8Bc5JAq2wfC7NBAQGJuS1KUJ7zsLBjEE7YKQsgkpa17dRDzZkrLVmUb8AIjxk0KVqW7tDuvbi8IlD42wuTukfNWz5hEwNchQHNSVJ9YuHZ/GmZPSVkqKEKCczs3dD2cqcgFRu1eFS2K38TJe3xZb8s6eB+kP+zc4mcgWK1B3L93IpeUi/6Q3M8I7WdWKizpeDmd4OdLcPvByZzjlS12P4EIFTcrHQHle/rDKcr5VjW/NomixTRYNm4ogtwcV929vBU+aA+4+/sOkVvC4sgio3RYCr4iG1uD6QTFtEKMayn8ffSJsYhxn8bW5QsSoimv5g/AzRY2MePC5coKBBHdIZt70bhFdxWywmYtFSFjON72UP/E9eEW3G4bIobjrCjbmzxNlFqLHeSdyh+KcngJK0Ng+LDcJikqwglpBUthlSk1JSQodKB+Dx7ZmKBLCjEuD5wD2TxiSMsv8AvWu4PEekP9obKACFy6LzVO8EE13bgXFwITfEOS9CXHK/mEPS8B4meyYK2j3akGjOWLVqPKsDStnKUtKiUlBBAAdq8d9IZz0bDG2yHAyi5Uod4k30FWhpmajtz4V9IyiS6a3Tc7xpAM+Z/LUvesAcQHevOA/RdSrQxwM95m4tv974cSJYUVbmUD4N6ecVzZEx5u63j7MW7CSQyjvB+kbFaonyaBZuBOh19+URIwxH6X4OPJ6VhutO6+/pEYl1jHjQtSdAJwqlAGzXzF25BN+pglGCCOlBanAAUAg2Wlh5xFjEd0xiikDyb0KpmJCXO72IFxCFhsj2qQQHPEQPi5jUdg48HgvDJ+IHUxYJbm1deXhC5rk9Dqo+akqYvFpkTs2JUJeYhUxaZbmuVSjLRfhlB4RVhFw2TJHxgo1InYYP/wAkFZ80+BMdfN0Ij2XKbuPDRqM48jBmz5oUgo587e6wAgvJlHfLS/hG+z198RAeDHL8ofbHxOZAGohLikV5tE2CWUzA3KNTAktDvFS37w6841lmJ03AiKbQlvdINCkHoaZLy6iFExLHKaGC5EwhVIn2pIHdVqbwL0EioTD/AAs93/lzD4Kr4JP1PGLVLxwWErd6MGaxNwft9IpfbAviJMs/Ko1HWGez8QSqukT5Nui2MFSb9lqnIGTK1yCed+DsA3SE6JLCYi2ReZP9xfy9YPlTzlvoPSNZyqGCiqCWgPG2IF1Qo2zMAEuWNCRzLQ2nq/mgbqxT9t4lWYF6j4n2hqiHyHGz5oTOI5H09IuuCxYIDm8c0w80vLW9S4PRTCLRszEqcc/vGRByRtFlm40A8vvGP44Aj6wlxWIL80j1jE6ae7/x+33ghfAs3xq5XiLEzHECTVHIFawOqeSkufdYFoDiINt4gpKgQflPLSGGxsSPgpcl2D82EV/tHOLngkiD8Gskq6esLirbKPS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4" name="Picture 10" descr="http://farm3.static.flickr.com/2468/3708728989_2d966a7e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60648"/>
            <a:ext cx="4955960" cy="6305293"/>
          </a:xfrm>
          <a:prstGeom prst="rect">
            <a:avLst/>
          </a:prstGeom>
          <a:noFill/>
        </p:spPr>
      </p:pic>
      <p:pic>
        <p:nvPicPr>
          <p:cNvPr id="10" name="Picture 6" descr="http://t1.gstatic.com/images?q=tbn:ANd9GcSRhaHfPzTCaH1_luWzmEaZ-PmCT0m-Tt1Pur9hlwNsEHvDhdI7"/>
          <p:cNvPicPr>
            <a:picLocks noChangeAspect="1" noChangeArrowheads="1"/>
          </p:cNvPicPr>
          <p:nvPr/>
        </p:nvPicPr>
        <p:blipFill>
          <a:blip r:embed="rId3" cstate="print"/>
          <a:srcRect l="26829" t="7143" r="29268" b="57143"/>
          <a:stretch>
            <a:fillRect/>
          </a:stretch>
        </p:blipFill>
        <p:spPr bwMode="auto">
          <a:xfrm>
            <a:off x="467544" y="224644"/>
            <a:ext cx="3456384" cy="4800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t1.gstatic.com/images?q=tbn:ANd9GcSRhaHfPzTCaH1_luWzmEaZ-PmCT0m-Tt1Pur9hlwNsEHvDhdI7"/>
          <p:cNvPicPr>
            <a:picLocks noChangeAspect="1" noChangeArrowheads="1"/>
          </p:cNvPicPr>
          <p:nvPr/>
        </p:nvPicPr>
        <p:blipFill>
          <a:blip r:embed="rId3" cstate="print"/>
          <a:srcRect t="1429"/>
          <a:stretch>
            <a:fillRect/>
          </a:stretch>
        </p:blipFill>
        <p:spPr bwMode="auto">
          <a:xfrm>
            <a:off x="539552" y="404664"/>
            <a:ext cx="2952328" cy="4968552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539552" y="5805264"/>
            <a:ext cx="3664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err="1" smtClean="0">
                <a:solidFill>
                  <a:schemeClr val="tx2"/>
                </a:solidFill>
              </a:rPr>
              <a:t>Coppo</a:t>
            </a:r>
            <a:r>
              <a:rPr lang="hu-HU" dirty="0" smtClean="0">
                <a:solidFill>
                  <a:schemeClr val="tx2"/>
                </a:solidFill>
              </a:rPr>
              <a:t> di </a:t>
            </a:r>
            <a:r>
              <a:rPr lang="hu-HU" dirty="0" err="1" smtClean="0">
                <a:solidFill>
                  <a:schemeClr val="tx2"/>
                </a:solidFill>
              </a:rPr>
              <a:t>Marcovaldo</a:t>
            </a:r>
            <a:r>
              <a:rPr lang="hu-HU" dirty="0" smtClean="0">
                <a:solidFill>
                  <a:schemeClr val="tx2"/>
                </a:solidFill>
              </a:rPr>
              <a:t> köre (1275.k.)</a:t>
            </a: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1026" name="Picture 2" descr="Maestà di Ognissant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5108" y="0"/>
            <a:ext cx="3292464" cy="5125269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4716016" y="5805264"/>
            <a:ext cx="3696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</a:rPr>
              <a:t>Giotto di </a:t>
            </a:r>
            <a:r>
              <a:rPr lang="hu-HU" dirty="0" err="1" smtClean="0">
                <a:solidFill>
                  <a:schemeClr val="tx2"/>
                </a:solidFill>
              </a:rPr>
              <a:t>Bondone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i="1" dirty="0" err="1" smtClean="0">
                <a:solidFill>
                  <a:schemeClr val="tx2"/>
                </a:solidFill>
              </a:rPr>
              <a:t>Maesta</a:t>
            </a:r>
            <a:r>
              <a:rPr lang="hu-HU" i="1" dirty="0" smtClean="0">
                <a:solidFill>
                  <a:schemeClr val="tx2"/>
                </a:solidFill>
              </a:rPr>
              <a:t> </a:t>
            </a:r>
            <a:r>
              <a:rPr lang="hu-HU" dirty="0" smtClean="0">
                <a:solidFill>
                  <a:schemeClr val="tx2"/>
                </a:solidFill>
              </a:rPr>
              <a:t>(1310.k.)</a:t>
            </a:r>
            <a:endParaRPr lang="hu-H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AutoShape 10" descr="data:image/jpeg;base64,/9j/4AAQSkZJRgABAQAAAQABAAD/2wCEAAkGBhAQEBQUEhAWEhISFBIQEBIWFhUREBYXExAYFhcUFBUYGyYfGhonGRUVIC8iJScqLCwsFR4xQTwtNSY3LCkBCQoKBQUFDQUFDSkYEhgpKSkpKSkpKSkpKSkpKSkpKSkpKSkpKSkpKSkpKSkpKSkpKSkpKSkpKSkpKSkpKSkpKf/AABEIAMsA+AMBIgACEQEDEQH/xAAcAAEAAgMBAQEAAAAAAAAAAAAABAUBAwYCBwj/xAA/EAACAQMCBQIDBgMGBAcAAAABAgMABBESIQUTIjFBBlEUMmEHIzNCcYFSkaEVJDRisfFTVHLBFkOCg4SS0v/EABQBAQAAAAAAAAAAAAAAAAAAAAD/xAAUEQEAAAAAAAAAAAAAAAAAAAAA/9oADAMBAAIRAxEAPwD7jSlKBSlKBSlKBSlKBSlKBSlKBSlKBSlKBSlKBSlKBSlKBSlKBSlKBSlKBSlKBSlKBSlKBSlKBSlKBSlKBSlKBSlKBSlKBSleEjwSfc57n2A29u1B7pSlApWDUYyvnOhtiw0godQyACcnbuT38b+1BKpSvHOXVp1DVjVpyNWM4zjvjPmg90pSgUpSgUpSgUpSgUpSgUpSgUpSgUpSgUpSgUpSgUpSgUpUbiHEYreMySuEQbZPknsoA3LE7ADJJoJNKq04hcSyYjh0RK2HlmyhcYyeTGNyPGptP0DCqB7meJfv0vVkbKh1mtpUJzkFEXBz4wIu3g0HZ1F4hHKyEROEb3IB8dhkEA9tyGA9jVPZcPuWdRKrGIK45vxk4mbLkqWgSKNAxBGTnp7DIGT5n4OEnVjcTmDrdg8uqKNlVVAEjNrUknOMncH9KCP/AGNxCQMGuGj2IUmfWdx5WGGLTvjBDZwT2qfawGxUmW61Q5TU88p6Ohs6GfLHL6OlnO2cdsHRw+8aaR1+JWWOEL/eYiYyHGRok7xSHck6dgQAQNqsb7gazcss55kY0iZeiXcYchlwFz9BgUEU+t7HfE+rH8Mcrn9QFQ5H17GonFuPQuh0GWCQhAszwy24Zc6tCzvCwGd9sE/TyLA+mgxUtdXTafHPaNTv+bl6c1g+lov+PdD/AOXc+/1koKC2urmSNuS0jcrVrf4pH7gEjStu8mQBkAoCc7ZBq99PcHmgGZLp5y/U+vWd8DTo1N0gdWRjfI2GN7Dh/C4oAQgPUdTMzPK7H/M7ksf3O1S6BSlKBSlKBSlKBSlKBSlKBSlKBXjmjffONiBuc4zj9a91qm5ajW+kBMuWOAFwpy2T22zk+1BtpVFa+oWuCTbWzSRghVuJCIIJMjcxZBdlBx1aNJ8E4qTJfXYOBaBuoAMJlCYOOo5UNgZPZSdvrmgtKh8Yv/h7eabTr5MUk2jONXLQtpz4zjFRrLisxkCT2/JL6zGwkEyNoIypIA0sQdQGNwD2IxUb1LxKJ+G3bxusiiC5TKEONQiZSNvOaCi9GfaY/EIVkNkU1mQRKkqSM/KKh8awgyuoEjOcEEZ309HdeqraElZWaOQAHlsj6zkgDSACG6mC5UkajjvXzH7NtbWtliQRgz8QTEp0ynMaKAWVlbXg4yu5JB2r6VZ3iqFNtbGSOQZSVMKCFJ3kMmknJbIILZyT23oN0N3NcgmNkjjyNMqss8jKUOSoHQhyVwSX7Nkdq3pZKkxZFXMh1TOzM0mwwgXOcLnO2QBvgb1SGwSR9Mlqlvqi5mpIizpIx7rcphdQwuRjc+SO/tuBQuycu9cyoBJEsjpdKMhSjmOTLbBdiCDuTnO4C1fj8GQEJlJ16eWC6lkHyGQdCsSQAGYZJrWTcyZYRKmQjR84h2Q4AYaI9u2r/wAzcnGwrIjukGNMEwG6DrgIIzgYw4/h3GPNYPHWTPNtZ4wM9SoLhCACcjklm7Dyo7j3oIdt6Mt9WtlKklW0JphVSMluqIB2DFiSGds/6z4/TFkrKy2sIK/KRGoxtjPbvjz33r3aeoLWVgiToZDn7ssFm2ODmNsMNyBuPNWFBgKB228Vmma1w3KPnQ6tjY6SGx+uKDZSoUnGIFYq0qqwZU0khWJb5QoO7ZOwxnJBHcEVEPqHUAYbaeXVnT93yF/DDgkzFMA6sZx3BHiguKVVc2+cbRwxbnOp3mOA4/KqqMlNX5tjjvWF4TOxzLeOd1OmJEgTplLjfDPuulT1bhfGaCymuEQanYKo7sxCr/M1Wn1RakgJIZiSo+5R7gdSBxlo1IUFSDkkDBrMXpe0BDNCsrroxJNm4l+7zpOuQscjUd++9WiqAMAYA2A8bUHN8b9WzW7QBeH3DieaKHUOV06y2TpDk7KpJJAXcb10tVHH7l0a1CnGu6RH2BypikJG6nG6j2/UebegUpSgUpSgUpSgUNKUGKo7SE3uJZlIgzmCBsENg7TTAEhu2UXsBhjlsaLDjdw0dtM6fMkUjLjGchCR3271tgj5aogBZVATORnpXAJ9+39aCRSvMhONu/ivEkh7AZ998eQP+/8ASgjcU4WlyvLlRJIjgtG66wSGBB39sH98e1c/6g4etpaXZDHlTwyRsoVVSJjAIYuWFA0JpCpuSBhTtkk9JPdCOPVh30gDSg5sjHYAYHc7g5/c7Vyn2kSI9qOpekyszEghWjtpHVWAPcyIi77A/XFByX2QQRNa2anEo5/EAuUGn8FN8Htt7+5r6rc8NVyTrlRiVbKSOB0DGNOSoBBORjfv3AI+WfY0MW9kBnCzcQxqXSx+7jycb7gkjv2z+lfWbi+jjwGdVJIABZVJLMFGMn3ZR+496DStg4GDOz9eo61jPTt930qu22x7/U1pntp850QS/iDLBoWClehdWHzvsx22OcbYOmb1PBnCa5DmMdA0jMgZkyzlRuEPnyPeod16lkx0mKPIDjJe4fQdwxRdHS2UUEMep8eKDasJiESrazxgOGPIlR4lJfBVwzglMYOybD2r0L0Lpb4hwQZYh8RFJCrM+nQDgIpAIADYOdRAOTUaC4mfAczs+V1roe2jU6NQAaNGDLlOoiQgayNzgVrMEupmS0Gpo0fW0ZnbWG6lzNLGe2cdu4Jx8tBKPGYJwQ0cd0qjUDDi6BdGBKgaekhgp3PcDyKq7yZIUPIiltCsLSLrlaCIBIjgaCskWRpTuMjP6irCbh00pDGIghdaA/DR6coVa31BZGVWySWU5GcA+8XiPC5Vt5DqxHHb3RbNzPINbQspQppVWRcbEnIxnAO5Ck4bw/iHEoIpbu+IhmtfikgthyPnwyxzyaTzBpYAgFRkdiDms/ZzwG3lt0DplXsuHs6KWijZnglVi6IwDkg4JYHsP2nejuGiK0RiVPN4ZbEgDRLhLcKOYNWHIGAG0rsMbmvX2ayKIk20g2fDo1JwCxWKQYx21YHig6y04JbRMGigjjZQygoiocOwZhsOxYAn6jNTaUoFKUoFKUoKP1MgLWfbIvIiuWRd+VKDjWDqOCTgb7bYxV5VN6iDarXBb/Fx6gozkcuTZvYZwf2q5oFKUoFKUoFKUoFKUoNN3arLG8bjKyKyMPcMpBH8jVX6fupXXQ3zW7fDT53JZI0IYEYzrV1fPgNgjPa6rnuI3HwM8k5jdreZFM7RrzGjli6FcoOpg6FV6QccpdtyaC5ub1I1LSMEVe7MQo7+5OP964XmWxulnkblpLzJobgnSJY50SJQQUJfTq06SQoXlvhtyLvhUEl9ILmeARRaGjiglXXIQW/EZXUcrIz0gZO2TgAVfXvDoZkCSxrIgKsFYBlBQ5UgHyCBQebS2Aj08tYwdQ0LjSBkjfAxv37ea+ccZ9F/AWl1K03MAcSswRAyxGJ49KxspjjCM6v0gD7obDAx9Sr556iHxKcQTlSW6LbST3ZaRC8jm2ZIIzy3cqgWJnKZXOpDjrIIcV9nHC3uUtJEmaNDNeabZSVhR4ljfIZerDELnOR3AGDivqFlwmS3BVYpEUlmJhNtICXYhiQ8StnDKxGDjlADYYbgvsVb+72ewyJ+JKx9xyoTnPk50/sK+y0HONcxoxD3k8RJGdcUUSfLsNbW4U4EbeT8x+mLCG0LqGS8kZSCAV+HK7jYgiLFWeKgycDt2yeSqk56kHKfcAE60w2elfP5R7Cg8nhkmSfi5sE504g0/OGwPus4wCvfsx87jW3B5SAPjbgbYJHw+T0kZ/B+uf1A/Q4/seRQeVdyrvkCTTOvjbrGvGx/N+Y/TGzXdrnKxSjwQzwnv/CQ47f5vH12Dy/CZTnF5OM+R8Pt8vbMJ9j3/iP0xD41w6RbWY/GTdMMx3EGPkc7gRf5gP0QfXMwcaK4EtvNHkZzoEybAkgtCWx28gZyKicW4zBLa3Iinjd/h5W0BgWGYWIJUHUO4oKj0zEyWMLGd5M8LiYKeUAv3IIKKqBvcbk1B9AWjSoNFzJGBZ8O6kEWGzBKA2HRvBXbtlR9c2/AkPwMHQQP7LhHyqADyR06x/oBioP2Xg8pcjB+B4ZkAYA+6l/rv/pQdK3BpiP8fcD6gWufmJ8wexA/RR53I8HlyT8dcbggDFtgZTTkfcd89W+d/ptVrSgrG4TLjHxs/nfFvneUP/wfABT/AKWPnDAnCpRjN7Mcd+m3GfvA3iH26f0Pv1VZ0oKscIm/56c9Gj5bbGduv8H5tv03O1ZPCptWRezYznSVt9JGpjj8HP5gO/ZB5JJs6UHN8Q4e8clqWu2f+8xjTJHG2oi1dekpECjkqWzkDqYbZArpKo/U4bNqU5esXPQZHKKGNrOqnAI17kDT5BPkZF2vbegzSlKBSlKBSlKBSlKBXIeprtpLmMJam7isy8l0i4bqkh0IFVtnkCSOxTfpYHYlQel4nfCCJ5MFio6UHzOxOERfqzEKPqa0cL4Vy4ESUiRwebK/hpS2tnGew1k4HgYHigr+FxROvMsLscvs0WedAp22CE6oiP4AVA8rmsDiAmQwXUjW1wcsoQtBJheoNE4ZlkxpJIBYY+ZRkrVldcBtpGLtEokOMyLmOY4zjMiYbG52zUW99MxyRaFkk8Mut3uUyB05WVjkZwcghhjYg70Fb6a41dXsCzQz20iEsNLI4lQd0ErK+A+gqSugfNtkbnZxbhrw8O4gzuryzQ3M0hVeXEG+EEYCqWJxpjXJLEk57DYUU/AbmzdWjcQzuyJFcINdtMdytreI24ychZhvlhk6j95B9Q+sfjLWe3uI2tjHbT3Nxhsq6IskSxjRk554OpM7clgSQTQUv2QXCxxcPV5Ajc/iACM2k9cMenY43JG3fuf2+21+fPsrvbZLCWK4kkiWd5FwirIJPu8GUhgdPLBDAKM9BbcKcfW+DerUkiA1NcSxObeUwRtKkjKPnVx0rlSHwW2yRvig6ilU/wAbeyDotUizsDNLlh23McQYHudtY7eO9ZThdy/4t4fGVhjSFfO2X1v5HZh2+tBbE1XTeorZTgScxv4YladvmVe0YY93X+dH9PW7HMiGU4x96zzLjOfkclf6eB7VYJGFGAAAOwAwP5UFW/FbhvwrNz7NM6QJ+XfA1yDYnYpnpI2qs9QRuY1FysUnOZYY4I4VnldmUEqrzMFwAJiSVACjO2N+prnuDJ8Rdz3LHIhd7O1XuqCPHOcb41NJ0k+BEo9xQcHBwK4sHuDbzyQrb28LNBI/xsSwyTya9S6FEWEQvpjJwEPvVv8AZx8QF0DRG0cVnE0cmt2eOAyRSSKw06WyCmkglWiOdmFdbxD0nbTs7OHzNoWcCRwsqJnEci5wU6m2wO5HYnMHiUccd/YJB0ugnWSJAFQWphOSyjZVEyW4X65A80FieLXCfi2bndQWhdJ03UknDaHwCMbKScjavcXqS1ZxGZRHIdGI5Q0MhMi5UBZACTjOw9jVnXlkB7jP67igyrgjIOR7jcVmqq39MWkRzFCICWVyIS0CsVBALLGQG2Y9wf6V4k4VcqRyb1sBdOiaNJlJCEAll0PucE5Y5xtiguKVUG8vYwddskwUE5hkxI2I87RygAEtkAazjbevL+rLdCBMJLclzGvNidFJBA2cApg5GDq/0oHH0Bls8iM4utterVn4aY5ix+fbztp1Vc1zPqHjtqHsjzw3MvIkjEfLl1M8ciAElulctnUN9sea6agUpSgUpSgUpSgUpSgpeLxGS6tEPyK01yw8ExRhEH7NMG/VB7VdVScbkZLqycfK0stu/wCktu7g/wD3hQfvV3QV39hxsxaUtMdTkBzmNQx2URDowAAASCds53rxd8JdVBtXELrnEZGbZssWKvGMaclidS4bJ/MBpNpSgqbbiEVyHgmQJKq/f27EHpbI1qezxnBw49sHSwKim4ZwSOS5vIZfv4Wt7SJmbGZFMl1JpZlxqwsqjUd27nJJJmeoo4J5oogCLleZJFKoAnhCRglo3Yad2MQKnpYNg7VB5d7aXRmeHnxsiRzyW6jU6x55bm3L6lkXUwOjXqUjYFQAEGx9HCOV5uHLbi3mJLJpa2OUAi0CRY2LQ9MhAXRvIxywIxc8GlY3h5kBiaaFbl4ywkEMsTmBzkbfeKy6WGNQibIB77fR99ALKKKOVZHtoY4plUMJQyIAdUTgOpJGcMAd68+jeILc/ETYxMbh4ZV1K+gRYESBlJBHLYMcH5pHoOjpXl5AoySAPcnAqml468krR2sazFBiSRnCQI5GQrMMljjfCqfqRQXdUHFvU+h2it0+InXaRQdMUZKlhzXAJ1aQSEQM59sb1hvT9zMf7zfPoOMxWw+Ej/QyAtMR27OvY7YOBbcO4XDbxiOGNY0XOFUYGSckn3JJJJO5JoPnLWl5JdRSXt/LvKsU9pbkxW0Ec8bKiylc5dnaIEFiyrLkNsGr6RDDFBGFVUiijU4AASNFG/bYAVz/ABngDhXEXU0x5CjTqEcci5k1MxPzOMu53KhVA1AE896X4bcXtwS901zwu3OIRLCFWeYdLFdRYyRIQcF/zHb5QQHXxesLJyRFNz8EAmBJblASM4LxKy5x9a0emGE8lxeCNlW4MKQM2xeCOEMjgd1BeWUgHG2DW3iHo20uJGeSNjzAokQSSRxPpGkGREYBzpAU6s5VQOwq5hhVFCooVVAVVUBVAAwAANgKD3WGXIx7/Ug/zFZpQKUpQKUpQQZ+B2zyJI9vG0kZDRyFFLqRnBVsZHc/zqdSlApSlApSlApSlApSlBUeqoz8Kzqmt4DHdIoGWY28glKr9WVWX/1VZ286yIrowZHUOjDsVYZBH7GthFc/6TRoOdaN2tpD8MN/8NJ1QgZ8IdcX/sig6ClKUGNI7437Z87/AOw/lWaVg0EPiHBoJ8GSMFl3RwSkqf8ARIpDr+xFchxfglxYIZLS6EeeTDGht1kMhUkRpMwZRpALDWFD4IyWKjPeVHvbJZVAOxU60b+FgCA2OxxnsdqCg4DwSG6hS5uolnmuEEw5q61iSTqSOKN8iMBdIIG5IySTvV/aWEUIIiiSMHuEVUB/XSK92tssUaIowqKqKPACjAH8hW2gUqFxXi8NrHrlfSOygAs7MeyIg6nY+AATVRay3HEUVmWWztjvoOYruUeA2N4Ux3x1k9ioGXDZfXDXzNBCSsAJjurkecHS9vAf4+6s/wCTcDr3S7trZI0VEUKiKqIoGFVVGAoHgAAVizs44Y1jjQJGgCoigBQB2AArdQKUpQKUpQYzv/3rNKUClKUClKUClKUClKUClKUClKUCqP1CwgeG6/LEWiuG9oZsBmI9lkWFifCq5983leXQEEEZBGCD2396D1mq7ilxLlVgki5o+8MMhxzYxswBHUm7L1aWGcDG9QuCRExzWc2o8nMKtqbXJbyA8p9Yw2rTlCc51RMfNV9/6NaRuVF/drYlGmmjmk+LnAGGikONWMdOoyNgE4GcFQm2fre3fUHWSMxnTKdDSwqw7jnxaotjnILAjyBW1/W3DgcG8i+vUCB+p7Cra0tEiRY40CIihERRhVUDAAHgYrbigp//ABlw7/n7b3/Hi/8A1W1fVFkXEa3cLSMVURrIjyEscDpUk/vU+W2R/mRWxkDIB79+9RLvgFtKoVogMZ0smYZFyMHS8ZDLn6EUFhVPc8bZ5DFahZZFOmaQk8iHbPWQOt9x92CD7lRudE3oizcYYSlfzKbi4dWGCNJDSHbfP1Iq5s7OOFFjiRY40GERQFUD2AHagg8M4GI3Msrme4I0mZgF0qSCY4UG0aZAOBknAyWIzVmRWaUClKUClKUClKUClKUGMVmlKBSlKBSlKBSlKBSlKBSlKBSlKCBNwvNyk6uUZUaKRcArIh6lB9irZIP+Zh52n0pQKUpQKUpQKUpQKUpQKUpQKUpQKUpQKUpQKUpQKUpQKUpQKUpQKUpQKUpQKUpQKUpQKUpQKUpQKUpQKUpQKUpQK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492" name="AutoShape 12" descr="data:image/jpeg;base64,/9j/4AAQSkZJRgABAQAAAQABAAD/2wCEAAkGBhAQEBQUEhAWEhISFBIQEBIWFhUREBYXExAYFhcUFBUYGyYfGhonGRUVIC8iJScqLCwsFR4xQTwtNSY3LCkBCQoKBQUFDQUFDSkYEhgpKSkpKSkpKSkpKSkpKSkpKSkpKSkpKSkpKSkpKSkpKSkpKSkpKSkpKSkpKSkpKSkpKf/AABEIAMsA+AMBIgACEQEDEQH/xAAcAAEAAgMBAQEAAAAAAAAAAAAABAUBAwYCBwj/xAA/EAACAQMCBQIDBgMGBAcAAAABAgMABBESIQUTIjFBBlEUMmEHIzNCcYFSkaEVJDRisfFTVHLBFkOCg4SS0v/EABQBAQAAAAAAAAAAAAAAAAAAAAD/xAAUEQEAAAAAAAAAAAAAAAAAAAAA/9oADAMBAAIRAxEAPwD7jSlKBSlKBSlKBSlKBSlKBSlKBSlKBSlKBSlKBSlKBSlKBSlKBSlKBSlKBSlKBSlKBSlKBSlKBSlKBSlKBSlKBSlKBSlKBSleEjwSfc57n2A29u1B7pSlApWDUYyvnOhtiw0godQyACcnbuT38b+1BKpSvHOXVp1DVjVpyNWM4zjvjPmg90pSgUpSgUpSgUpSgUpSgUpSgUpSgUpSgUpSgUpSgUpSgUpUbiHEYreMySuEQbZPknsoA3LE7ADJJoJNKq04hcSyYjh0RK2HlmyhcYyeTGNyPGptP0DCqB7meJfv0vVkbKh1mtpUJzkFEXBz4wIu3g0HZ1F4hHKyEROEb3IB8dhkEA9tyGA9jVPZcPuWdRKrGIK45vxk4mbLkqWgSKNAxBGTnp7DIGT5n4OEnVjcTmDrdg8uqKNlVVAEjNrUknOMncH9KCP/AGNxCQMGuGj2IUmfWdx5WGGLTvjBDZwT2qfawGxUmW61Q5TU88p6Ohs6GfLHL6OlnO2cdsHRw+8aaR1+JWWOEL/eYiYyHGRok7xSHck6dgQAQNqsb7gazcss55kY0iZeiXcYchlwFz9BgUEU+t7HfE+rH8Mcrn9QFQ5H17GonFuPQuh0GWCQhAszwy24Zc6tCzvCwGd9sE/TyLA+mgxUtdXTafHPaNTv+bl6c1g+lov+PdD/AOXc+/1koKC2urmSNuS0jcrVrf4pH7gEjStu8mQBkAoCc7ZBq99PcHmgGZLp5y/U+vWd8DTo1N0gdWRjfI2GN7Dh/C4oAQgPUdTMzPK7H/M7ksf3O1S6BSlKBSlKBSlKBSlKBSlKBSlKBXjmjffONiBuc4zj9a91qm5ajW+kBMuWOAFwpy2T22zk+1BtpVFa+oWuCTbWzSRghVuJCIIJMjcxZBdlBx1aNJ8E4qTJfXYOBaBuoAMJlCYOOo5UNgZPZSdvrmgtKh8Yv/h7eabTr5MUk2jONXLQtpz4zjFRrLisxkCT2/JL6zGwkEyNoIypIA0sQdQGNwD2IxUb1LxKJ+G3bxusiiC5TKEONQiZSNvOaCi9GfaY/EIVkNkU1mQRKkqSM/KKh8awgyuoEjOcEEZ309HdeqraElZWaOQAHlsj6zkgDSACG6mC5UkajjvXzH7NtbWtliQRgz8QTEp0ynMaKAWVlbXg4yu5JB2r6VZ3iqFNtbGSOQZSVMKCFJ3kMmknJbIILZyT23oN0N3NcgmNkjjyNMqss8jKUOSoHQhyVwSX7Nkdq3pZKkxZFXMh1TOzM0mwwgXOcLnO2QBvgb1SGwSR9Mlqlvqi5mpIizpIx7rcphdQwuRjc+SO/tuBQuycu9cyoBJEsjpdKMhSjmOTLbBdiCDuTnO4C1fj8GQEJlJ16eWC6lkHyGQdCsSQAGYZJrWTcyZYRKmQjR84h2Q4AYaI9u2r/wAzcnGwrIjukGNMEwG6DrgIIzgYw4/h3GPNYPHWTPNtZ4wM9SoLhCACcjklm7Dyo7j3oIdt6Mt9WtlKklW0JphVSMluqIB2DFiSGds/6z4/TFkrKy2sIK/KRGoxtjPbvjz33r3aeoLWVgiToZDn7ssFm2ODmNsMNyBuPNWFBgKB228Vmma1w3KPnQ6tjY6SGx+uKDZSoUnGIFYq0qqwZU0khWJb5QoO7ZOwxnJBHcEVEPqHUAYbaeXVnT93yF/DDgkzFMA6sZx3BHiguKVVc2+cbRwxbnOp3mOA4/KqqMlNX5tjjvWF4TOxzLeOd1OmJEgTplLjfDPuulT1bhfGaCymuEQanYKo7sxCr/M1Wn1RakgJIZiSo+5R7gdSBxlo1IUFSDkkDBrMXpe0BDNCsrroxJNm4l+7zpOuQscjUd++9WiqAMAYA2A8bUHN8b9WzW7QBeH3DieaKHUOV06y2TpDk7KpJJAXcb10tVHH7l0a1CnGu6RH2BypikJG6nG6j2/UebegUpSgUpSgUpSgUNKUGKo7SE3uJZlIgzmCBsENg7TTAEhu2UXsBhjlsaLDjdw0dtM6fMkUjLjGchCR3271tgj5aogBZVATORnpXAJ9+39aCRSvMhONu/ivEkh7AZ998eQP+/8ASgjcU4WlyvLlRJIjgtG66wSGBB39sH98e1c/6g4etpaXZDHlTwyRsoVVSJjAIYuWFA0JpCpuSBhTtkk9JPdCOPVh30gDSg5sjHYAYHc7g5/c7Vyn2kSI9qOpekyszEghWjtpHVWAPcyIi77A/XFByX2QQRNa2anEo5/EAuUGn8FN8Htt7+5r6rc8NVyTrlRiVbKSOB0DGNOSoBBORjfv3AI+WfY0MW9kBnCzcQxqXSx+7jycb7gkjv2z+lfWbi+jjwGdVJIABZVJLMFGMn3ZR+496DStg4GDOz9eo61jPTt930qu22x7/U1pntp850QS/iDLBoWClehdWHzvsx22OcbYOmb1PBnCa5DmMdA0jMgZkyzlRuEPnyPeod16lkx0mKPIDjJe4fQdwxRdHS2UUEMep8eKDasJiESrazxgOGPIlR4lJfBVwzglMYOybD2r0L0Lpb4hwQZYh8RFJCrM+nQDgIpAIADYOdRAOTUaC4mfAczs+V1roe2jU6NQAaNGDLlOoiQgayNzgVrMEupmS0Gpo0fW0ZnbWG6lzNLGe2cdu4Jx8tBKPGYJwQ0cd0qjUDDi6BdGBKgaekhgp3PcDyKq7yZIUPIiltCsLSLrlaCIBIjgaCskWRpTuMjP6irCbh00pDGIghdaA/DR6coVa31BZGVWySWU5GcA+8XiPC5Vt5DqxHHb3RbNzPINbQspQppVWRcbEnIxnAO5Ck4bw/iHEoIpbu+IhmtfikgthyPnwyxzyaTzBpYAgFRkdiDms/ZzwG3lt0DplXsuHs6KWijZnglVi6IwDkg4JYHsP2nejuGiK0RiVPN4ZbEgDRLhLcKOYNWHIGAG0rsMbmvX2ayKIk20g2fDo1JwCxWKQYx21YHig6y04JbRMGigjjZQygoiocOwZhsOxYAn6jNTaUoFKUoFKUoKP1MgLWfbIvIiuWRd+VKDjWDqOCTgb7bYxV5VN6iDarXBb/Fx6gozkcuTZvYZwf2q5oFKUoFKUoFKUoFKUoNN3arLG8bjKyKyMPcMpBH8jVX6fupXXQ3zW7fDT53JZI0IYEYzrV1fPgNgjPa6rnuI3HwM8k5jdreZFM7RrzGjli6FcoOpg6FV6QccpdtyaC5ub1I1LSMEVe7MQo7+5OP964XmWxulnkblpLzJobgnSJY50SJQQUJfTq06SQoXlvhtyLvhUEl9ILmeARRaGjiglXXIQW/EZXUcrIz0gZO2TgAVfXvDoZkCSxrIgKsFYBlBQ5UgHyCBQebS2Aj08tYwdQ0LjSBkjfAxv37ea+ccZ9F/AWl1K03MAcSswRAyxGJ49KxspjjCM6v0gD7obDAx9Sr556iHxKcQTlSW6LbST3ZaRC8jm2ZIIzy3cqgWJnKZXOpDjrIIcV9nHC3uUtJEmaNDNeabZSVhR4ljfIZerDELnOR3AGDivqFlwmS3BVYpEUlmJhNtICXYhiQ8StnDKxGDjlADYYbgvsVb+72ewyJ+JKx9xyoTnPk50/sK+y0HONcxoxD3k8RJGdcUUSfLsNbW4U4EbeT8x+mLCG0LqGS8kZSCAV+HK7jYgiLFWeKgycDt2yeSqk56kHKfcAE60w2elfP5R7Cg8nhkmSfi5sE504g0/OGwPus4wCvfsx87jW3B5SAPjbgbYJHw+T0kZ/B+uf1A/Q4/seRQeVdyrvkCTTOvjbrGvGx/N+Y/TGzXdrnKxSjwQzwnv/CQ47f5vH12Dy/CZTnF5OM+R8Pt8vbMJ9j3/iP0xD41w6RbWY/GTdMMx3EGPkc7gRf5gP0QfXMwcaK4EtvNHkZzoEybAkgtCWx28gZyKicW4zBLa3Iinjd/h5W0BgWGYWIJUHUO4oKj0zEyWMLGd5M8LiYKeUAv3IIKKqBvcbk1B9AWjSoNFzJGBZ8O6kEWGzBKA2HRvBXbtlR9c2/AkPwMHQQP7LhHyqADyR06x/oBioP2Xg8pcjB+B4ZkAYA+6l/rv/pQdK3BpiP8fcD6gWufmJ8wexA/RR53I8HlyT8dcbggDFtgZTTkfcd89W+d/ptVrSgrG4TLjHxs/nfFvneUP/wfABT/AKWPnDAnCpRjN7Mcd+m3GfvA3iH26f0Pv1VZ0oKscIm/56c9Gj5bbGduv8H5tv03O1ZPCptWRezYznSVt9JGpjj8HP5gO/ZB5JJs6UHN8Q4e8clqWu2f+8xjTJHG2oi1dekpECjkqWzkDqYbZArpKo/U4bNqU5esXPQZHKKGNrOqnAI17kDT5BPkZF2vbegzSlKBSlKBSlKBSlKBXIeprtpLmMJam7isy8l0i4bqkh0IFVtnkCSOxTfpYHYlQel4nfCCJ5MFio6UHzOxOERfqzEKPqa0cL4Vy4ESUiRwebK/hpS2tnGew1k4HgYHigr+FxROvMsLscvs0WedAp22CE6oiP4AVA8rmsDiAmQwXUjW1wcsoQtBJheoNE4ZlkxpJIBYY+ZRkrVldcBtpGLtEokOMyLmOY4zjMiYbG52zUW99MxyRaFkk8Mut3uUyB05WVjkZwcghhjYg70Fb6a41dXsCzQz20iEsNLI4lQd0ErK+A+gqSugfNtkbnZxbhrw8O4gzuryzQ3M0hVeXEG+EEYCqWJxpjXJLEk57DYUU/AbmzdWjcQzuyJFcINdtMdytreI24ychZhvlhk6j95B9Q+sfjLWe3uI2tjHbT3Nxhsq6IskSxjRk554OpM7clgSQTQUv2QXCxxcPV5Ajc/iACM2k9cMenY43JG3fuf2+21+fPsrvbZLCWK4kkiWd5FwirIJPu8GUhgdPLBDAKM9BbcKcfW+DerUkiA1NcSxObeUwRtKkjKPnVx0rlSHwW2yRvig6ilU/wAbeyDotUizsDNLlh23McQYHudtY7eO9ZThdy/4t4fGVhjSFfO2X1v5HZh2+tBbE1XTeorZTgScxv4YladvmVe0YY93X+dH9PW7HMiGU4x96zzLjOfkclf6eB7VYJGFGAAAOwAwP5UFW/FbhvwrNz7NM6QJ+XfA1yDYnYpnpI2qs9QRuY1FysUnOZYY4I4VnldmUEqrzMFwAJiSVACjO2N+prnuDJ8Rdz3LHIhd7O1XuqCPHOcb41NJ0k+BEo9xQcHBwK4sHuDbzyQrb28LNBI/xsSwyTya9S6FEWEQvpjJwEPvVv8AZx8QF0DRG0cVnE0cmt2eOAyRSSKw06WyCmkglWiOdmFdbxD0nbTs7OHzNoWcCRwsqJnEci5wU6m2wO5HYnMHiUccd/YJB0ugnWSJAFQWphOSyjZVEyW4X65A80FieLXCfi2bndQWhdJ03UknDaHwCMbKScjavcXqS1ZxGZRHIdGI5Q0MhMi5UBZACTjOw9jVnXlkB7jP67igyrgjIOR7jcVmqq39MWkRzFCICWVyIS0CsVBALLGQG2Y9wf6V4k4VcqRyb1sBdOiaNJlJCEAll0PucE5Y5xtiguKVUG8vYwddskwUE5hkxI2I87RygAEtkAazjbevL+rLdCBMJLclzGvNidFJBA2cApg5GDq/0oHH0Bls8iM4utterVn4aY5ix+fbztp1Vc1zPqHjtqHsjzw3MvIkjEfLl1M8ciAElulctnUN9sea6agUpSgUpSgUpSgUpSgpeLxGS6tEPyK01yw8ExRhEH7NMG/VB7VdVScbkZLqycfK0stu/wCktu7g/wD3hQfvV3QV39hxsxaUtMdTkBzmNQx2URDowAAASCds53rxd8JdVBtXELrnEZGbZssWKvGMaclidS4bJ/MBpNpSgqbbiEVyHgmQJKq/f27EHpbI1qezxnBw49sHSwKim4ZwSOS5vIZfv4Wt7SJmbGZFMl1JpZlxqwsqjUd27nJJJmeoo4J5oogCLleZJFKoAnhCRglo3Yad2MQKnpYNg7VB5d7aXRmeHnxsiRzyW6jU6x55bm3L6lkXUwOjXqUjYFQAEGx9HCOV5uHLbi3mJLJpa2OUAi0CRY2LQ9MhAXRvIxywIxc8GlY3h5kBiaaFbl4ywkEMsTmBzkbfeKy6WGNQibIB77fR99ALKKKOVZHtoY4plUMJQyIAdUTgOpJGcMAd68+jeILc/ETYxMbh4ZV1K+gRYESBlJBHLYMcH5pHoOjpXl5AoySAPcnAqml468krR2sazFBiSRnCQI5GQrMMljjfCqfqRQXdUHFvU+h2it0+InXaRQdMUZKlhzXAJ1aQSEQM59sb1hvT9zMf7zfPoOMxWw+Ej/QyAtMR27OvY7YOBbcO4XDbxiOGNY0XOFUYGSckn3JJJJO5JoPnLWl5JdRSXt/LvKsU9pbkxW0Ec8bKiylc5dnaIEFiyrLkNsGr6RDDFBGFVUiijU4AASNFG/bYAVz/ABngDhXEXU0x5CjTqEcci5k1MxPzOMu53KhVA1AE896X4bcXtwS901zwu3OIRLCFWeYdLFdRYyRIQcF/zHb5QQHXxesLJyRFNz8EAmBJblASM4LxKy5x9a0emGE8lxeCNlW4MKQM2xeCOEMjgd1BeWUgHG2DW3iHo20uJGeSNjzAokQSSRxPpGkGREYBzpAU6s5VQOwq5hhVFCooVVAVVUBVAAwAANgKD3WGXIx7/Ug/zFZpQKUpQKUpQQZ+B2zyJI9vG0kZDRyFFLqRnBVsZHc/zqdSlApSlApSlApSlApSlBUeqoz8Kzqmt4DHdIoGWY28glKr9WVWX/1VZ286yIrowZHUOjDsVYZBH7GthFc/6TRoOdaN2tpD8MN/8NJ1QgZ8IdcX/sig6ClKUGNI7437Z87/AOw/lWaVg0EPiHBoJ8GSMFl3RwSkqf8ARIpDr+xFchxfglxYIZLS6EeeTDGht1kMhUkRpMwZRpALDWFD4IyWKjPeVHvbJZVAOxU60b+FgCA2OxxnsdqCg4DwSG6hS5uolnmuEEw5q61iSTqSOKN8iMBdIIG5IySTvV/aWEUIIiiSMHuEVUB/XSK92tssUaIowqKqKPACjAH8hW2gUqFxXi8NrHrlfSOygAs7MeyIg6nY+AATVRay3HEUVmWWztjvoOYruUeA2N4Ux3x1k9ioGXDZfXDXzNBCSsAJjurkecHS9vAf4+6s/wCTcDr3S7trZI0VEUKiKqIoGFVVGAoHgAAVizs44Y1jjQJGgCoigBQB2AArdQKUpQKUpQYzv/3rNKUClKUClKUClKUClKUClKUClKUCqP1CwgeG6/LEWiuG9oZsBmI9lkWFifCq5983leXQEEEZBGCD2396D1mq7ilxLlVgki5o+8MMhxzYxswBHUm7L1aWGcDG9QuCRExzWc2o8nMKtqbXJbyA8p9Yw2rTlCc51RMfNV9/6NaRuVF/drYlGmmjmk+LnAGGikONWMdOoyNgE4GcFQm2fre3fUHWSMxnTKdDSwqw7jnxaotjnILAjyBW1/W3DgcG8i+vUCB+p7Cra0tEiRY40CIihERRhVUDAAHgYrbigp//ABlw7/n7b3/Hi/8A1W1fVFkXEa3cLSMVURrIjyEscDpUk/vU+W2R/mRWxkDIB79+9RLvgFtKoVogMZ0smYZFyMHS8ZDLn6EUFhVPc8bZ5DFahZZFOmaQk8iHbPWQOt9x92CD7lRudE3oizcYYSlfzKbi4dWGCNJDSHbfP1Iq5s7OOFFjiRY40GERQFUD2AHagg8M4GI3Msrme4I0mZgF0qSCY4UG0aZAOBknAyWIzVmRWaUClKUClKUClKUClKUGMVmlKBSlKBSlKBSlKBSlKBSlKBSlKCBNwvNyk6uUZUaKRcArIh6lB9irZIP+Zh52n0pQKUpQKUpQKUpQKUpQKUpQKUpQKUpQKUpQKUpQKUpQKUpQKUpQKUpQKUpQKUpQKUpQKUpQKUpQKUpQKUpQKUpQK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494" name="AutoShape 14" descr="data:image/jpeg;base64,/9j/4AAQSkZJRgABAQAAAQABAAD/2wCEAAkGBhAQEBQUEhAWEhISFBIQEBIWFhUREBYXExAYFhcUFBUYGyYfGhonGRUVIC8iJScqLCwsFR4xQTwtNSY3LCkBCQoKBQUFDQUFDSkYEhgpKSkpKSkpKSkpKSkpKSkpKSkpKSkpKSkpKSkpKSkpKSkpKSkpKSkpKSkpKSkpKSkpKf/AABEIAMsA+AMBIgACEQEDEQH/xAAcAAEAAgMBAQEAAAAAAAAAAAAABAUBAwYCBwj/xAA/EAACAQMCBQIDBgMGBAcAAAABAgMABBESIQUTIjFBBlEUMmEHIzNCcYFSkaEVJDRisfFTVHLBFkOCg4SS0v/EABQBAQAAAAAAAAAAAAAAAAAAAAD/xAAUEQEAAAAAAAAAAAAAAAAAAAAA/9oADAMBAAIRAxEAPwD7jSlKBSlKBSlKBSlKBSlKBSlKBSlKBSlKBSlKBSlKBSlKBSlKBSlKBSlKBSlKBSlKBSlKBSlKBSlKBSlKBSlKBSlKBSlKBSleEjwSfc57n2A29u1B7pSlApWDUYyvnOhtiw0godQyACcnbuT38b+1BKpSvHOXVp1DVjVpyNWM4zjvjPmg90pSgUpSgUpSgUpSgUpSgUpSgUpSgUpSgUpSgUpSgUpSgUpUbiHEYreMySuEQbZPknsoA3LE7ADJJoJNKq04hcSyYjh0RK2HlmyhcYyeTGNyPGptP0DCqB7meJfv0vVkbKh1mtpUJzkFEXBz4wIu3g0HZ1F4hHKyEROEb3IB8dhkEA9tyGA9jVPZcPuWdRKrGIK45vxk4mbLkqWgSKNAxBGTnp7DIGT5n4OEnVjcTmDrdg8uqKNlVVAEjNrUknOMncH9KCP/AGNxCQMGuGj2IUmfWdx5WGGLTvjBDZwT2qfawGxUmW61Q5TU88p6Ohs6GfLHL6OlnO2cdsHRw+8aaR1+JWWOEL/eYiYyHGRok7xSHck6dgQAQNqsb7gazcss55kY0iZeiXcYchlwFz9BgUEU+t7HfE+rH8Mcrn9QFQ5H17GonFuPQuh0GWCQhAszwy24Zc6tCzvCwGd9sE/TyLA+mgxUtdXTafHPaNTv+bl6c1g+lov+PdD/AOXc+/1koKC2urmSNuS0jcrVrf4pH7gEjStu8mQBkAoCc7ZBq99PcHmgGZLp5y/U+vWd8DTo1N0gdWRjfI2GN7Dh/C4oAQgPUdTMzPK7H/M7ksf3O1S6BSlKBSlKBSlKBSlKBSlKBSlKBXjmjffONiBuc4zj9a91qm5ajW+kBMuWOAFwpy2T22zk+1BtpVFa+oWuCTbWzSRghVuJCIIJMjcxZBdlBx1aNJ8E4qTJfXYOBaBuoAMJlCYOOo5UNgZPZSdvrmgtKh8Yv/h7eabTr5MUk2jONXLQtpz4zjFRrLisxkCT2/JL6zGwkEyNoIypIA0sQdQGNwD2IxUb1LxKJ+G3bxusiiC5TKEONQiZSNvOaCi9GfaY/EIVkNkU1mQRKkqSM/KKh8awgyuoEjOcEEZ309HdeqraElZWaOQAHlsj6zkgDSACG6mC5UkajjvXzH7NtbWtliQRgz8QTEp0ynMaKAWVlbXg4yu5JB2r6VZ3iqFNtbGSOQZSVMKCFJ3kMmknJbIILZyT23oN0N3NcgmNkjjyNMqss8jKUOSoHQhyVwSX7Nkdq3pZKkxZFXMh1TOzM0mwwgXOcLnO2QBvgb1SGwSR9Mlqlvqi5mpIizpIx7rcphdQwuRjc+SO/tuBQuycu9cyoBJEsjpdKMhSjmOTLbBdiCDuTnO4C1fj8GQEJlJ16eWC6lkHyGQdCsSQAGYZJrWTcyZYRKmQjR84h2Q4AYaI9u2r/wAzcnGwrIjukGNMEwG6DrgIIzgYw4/h3GPNYPHWTPNtZ4wM9SoLhCACcjklm7Dyo7j3oIdt6Mt9WtlKklW0JphVSMluqIB2DFiSGds/6z4/TFkrKy2sIK/KRGoxtjPbvjz33r3aeoLWVgiToZDn7ssFm2ODmNsMNyBuPNWFBgKB228Vmma1w3KPnQ6tjY6SGx+uKDZSoUnGIFYq0qqwZU0khWJb5QoO7ZOwxnJBHcEVEPqHUAYbaeXVnT93yF/DDgkzFMA6sZx3BHiguKVVc2+cbRwxbnOp3mOA4/KqqMlNX5tjjvWF4TOxzLeOd1OmJEgTplLjfDPuulT1bhfGaCymuEQanYKo7sxCr/M1Wn1RakgJIZiSo+5R7gdSBxlo1IUFSDkkDBrMXpe0BDNCsrroxJNm4l+7zpOuQscjUd++9WiqAMAYA2A8bUHN8b9WzW7QBeH3DieaKHUOV06y2TpDk7KpJJAXcb10tVHH7l0a1CnGu6RH2BypikJG6nG6j2/UebegUpSgUpSgUpSgUNKUGKo7SE3uJZlIgzmCBsENg7TTAEhu2UXsBhjlsaLDjdw0dtM6fMkUjLjGchCR3271tgj5aogBZVATORnpXAJ9+39aCRSvMhONu/ivEkh7AZ998eQP+/8ASgjcU4WlyvLlRJIjgtG66wSGBB39sH98e1c/6g4etpaXZDHlTwyRsoVVSJjAIYuWFA0JpCpuSBhTtkk9JPdCOPVh30gDSg5sjHYAYHc7g5/c7Vyn2kSI9qOpekyszEghWjtpHVWAPcyIi77A/XFByX2QQRNa2anEo5/EAuUGn8FN8Htt7+5r6rc8NVyTrlRiVbKSOB0DGNOSoBBORjfv3AI+WfY0MW9kBnCzcQxqXSx+7jycb7gkjv2z+lfWbi+jjwGdVJIABZVJLMFGMn3ZR+496DStg4GDOz9eo61jPTt930qu22x7/U1pntp850QS/iDLBoWClehdWHzvsx22OcbYOmb1PBnCa5DmMdA0jMgZkyzlRuEPnyPeod16lkx0mKPIDjJe4fQdwxRdHS2UUEMep8eKDasJiESrazxgOGPIlR4lJfBVwzglMYOybD2r0L0Lpb4hwQZYh8RFJCrM+nQDgIpAIADYOdRAOTUaC4mfAczs+V1roe2jU6NQAaNGDLlOoiQgayNzgVrMEupmS0Gpo0fW0ZnbWG6lzNLGe2cdu4Jx8tBKPGYJwQ0cd0qjUDDi6BdGBKgaekhgp3PcDyKq7yZIUPIiltCsLSLrlaCIBIjgaCskWRpTuMjP6irCbh00pDGIghdaA/DR6coVa31BZGVWySWU5GcA+8XiPC5Vt5DqxHHb3RbNzPINbQspQppVWRcbEnIxnAO5Ck4bw/iHEoIpbu+IhmtfikgthyPnwyxzyaTzBpYAgFRkdiDms/ZzwG3lt0DplXsuHs6KWijZnglVi6IwDkg4JYHsP2nejuGiK0RiVPN4ZbEgDRLhLcKOYNWHIGAG0rsMbmvX2ayKIk20g2fDo1JwCxWKQYx21YHig6y04JbRMGigjjZQygoiocOwZhsOxYAn6jNTaUoFKUoFKUoKP1MgLWfbIvIiuWRd+VKDjWDqOCTgb7bYxV5VN6iDarXBb/Fx6gozkcuTZvYZwf2q5oFKUoFKUoFKUoFKUoNN3arLG8bjKyKyMPcMpBH8jVX6fupXXQ3zW7fDT53JZI0IYEYzrV1fPgNgjPa6rnuI3HwM8k5jdreZFM7RrzGjli6FcoOpg6FV6QccpdtyaC5ub1I1LSMEVe7MQo7+5OP964XmWxulnkblpLzJobgnSJY50SJQQUJfTq06SQoXlvhtyLvhUEl9ILmeARRaGjiglXXIQW/EZXUcrIz0gZO2TgAVfXvDoZkCSxrIgKsFYBlBQ5UgHyCBQebS2Aj08tYwdQ0LjSBkjfAxv37ea+ccZ9F/AWl1K03MAcSswRAyxGJ49KxspjjCM6v0gD7obDAx9Sr556iHxKcQTlSW6LbST3ZaRC8jm2ZIIzy3cqgWJnKZXOpDjrIIcV9nHC3uUtJEmaNDNeabZSVhR4ljfIZerDELnOR3AGDivqFlwmS3BVYpEUlmJhNtICXYhiQ8StnDKxGDjlADYYbgvsVb+72ewyJ+JKx9xyoTnPk50/sK+y0HONcxoxD3k8RJGdcUUSfLsNbW4U4EbeT8x+mLCG0LqGS8kZSCAV+HK7jYgiLFWeKgycDt2yeSqk56kHKfcAE60w2elfP5R7Cg8nhkmSfi5sE504g0/OGwPus4wCvfsx87jW3B5SAPjbgbYJHw+T0kZ/B+uf1A/Q4/seRQeVdyrvkCTTOvjbrGvGx/N+Y/TGzXdrnKxSjwQzwnv/CQ47f5vH12Dy/CZTnF5OM+R8Pt8vbMJ9j3/iP0xD41w6RbWY/GTdMMx3EGPkc7gRf5gP0QfXMwcaK4EtvNHkZzoEybAkgtCWx28gZyKicW4zBLa3Iinjd/h5W0BgWGYWIJUHUO4oKj0zEyWMLGd5M8LiYKeUAv3IIKKqBvcbk1B9AWjSoNFzJGBZ8O6kEWGzBKA2HRvBXbtlR9c2/AkPwMHQQP7LhHyqADyR06x/oBioP2Xg8pcjB+B4ZkAYA+6l/rv/pQdK3BpiP8fcD6gWufmJ8wexA/RR53I8HlyT8dcbggDFtgZTTkfcd89W+d/ptVrSgrG4TLjHxs/nfFvneUP/wfABT/AKWPnDAnCpRjN7Mcd+m3GfvA3iH26f0Pv1VZ0oKscIm/56c9Gj5bbGduv8H5tv03O1ZPCptWRezYznSVt9JGpjj8HP5gO/ZB5JJs6UHN8Q4e8clqWu2f+8xjTJHG2oi1dekpECjkqWzkDqYbZArpKo/U4bNqU5esXPQZHKKGNrOqnAI17kDT5BPkZF2vbegzSlKBSlKBSlKBSlKBXIeprtpLmMJam7isy8l0i4bqkh0IFVtnkCSOxTfpYHYlQel4nfCCJ5MFio6UHzOxOERfqzEKPqa0cL4Vy4ESUiRwebK/hpS2tnGew1k4HgYHigr+FxROvMsLscvs0WedAp22CE6oiP4AVA8rmsDiAmQwXUjW1wcsoQtBJheoNE4ZlkxpJIBYY+ZRkrVldcBtpGLtEokOMyLmOY4zjMiYbG52zUW99MxyRaFkk8Mut3uUyB05WVjkZwcghhjYg70Fb6a41dXsCzQz20iEsNLI4lQd0ErK+A+gqSugfNtkbnZxbhrw8O4gzuryzQ3M0hVeXEG+EEYCqWJxpjXJLEk57DYUU/AbmzdWjcQzuyJFcINdtMdytreI24ychZhvlhk6j95B9Q+sfjLWe3uI2tjHbT3Nxhsq6IskSxjRk554OpM7clgSQTQUv2QXCxxcPV5Ajc/iACM2k9cMenY43JG3fuf2+21+fPsrvbZLCWK4kkiWd5FwirIJPu8GUhgdPLBDAKM9BbcKcfW+DerUkiA1NcSxObeUwRtKkjKPnVx0rlSHwW2yRvig6ilU/wAbeyDotUizsDNLlh23McQYHudtY7eO9ZThdy/4t4fGVhjSFfO2X1v5HZh2+tBbE1XTeorZTgScxv4YladvmVe0YY93X+dH9PW7HMiGU4x96zzLjOfkclf6eB7VYJGFGAAAOwAwP5UFW/FbhvwrNz7NM6QJ+XfA1yDYnYpnpI2qs9QRuY1FysUnOZYY4I4VnldmUEqrzMFwAJiSVACjO2N+prnuDJ8Rdz3LHIhd7O1XuqCPHOcb41NJ0k+BEo9xQcHBwK4sHuDbzyQrb28LNBI/xsSwyTya9S6FEWEQvpjJwEPvVv8AZx8QF0DRG0cVnE0cmt2eOAyRSSKw06WyCmkglWiOdmFdbxD0nbTs7OHzNoWcCRwsqJnEci5wU6m2wO5HYnMHiUccd/YJB0ugnWSJAFQWphOSyjZVEyW4X65A80FieLXCfi2bndQWhdJ03UknDaHwCMbKScjavcXqS1ZxGZRHIdGI5Q0MhMi5UBZACTjOw9jVnXlkB7jP67igyrgjIOR7jcVmqq39MWkRzFCICWVyIS0CsVBALLGQG2Y9wf6V4k4VcqRyb1sBdOiaNJlJCEAll0PucE5Y5xtiguKVUG8vYwddskwUE5hkxI2I87RygAEtkAazjbevL+rLdCBMJLclzGvNidFJBA2cApg5GDq/0oHH0Bls8iM4utterVn4aY5ix+fbztp1Vc1zPqHjtqHsjzw3MvIkjEfLl1M8ciAElulctnUN9sea6agUpSgUpSgUpSgUpSgpeLxGS6tEPyK01yw8ExRhEH7NMG/VB7VdVScbkZLqycfK0stu/wCktu7g/wD3hQfvV3QV39hxsxaUtMdTkBzmNQx2URDowAAASCds53rxd8JdVBtXELrnEZGbZssWKvGMaclidS4bJ/MBpNpSgqbbiEVyHgmQJKq/f27EHpbI1qezxnBw49sHSwKim4ZwSOS5vIZfv4Wt7SJmbGZFMl1JpZlxqwsqjUd27nJJJmeoo4J5oogCLleZJFKoAnhCRglo3Yad2MQKnpYNg7VB5d7aXRmeHnxsiRzyW6jU6x55bm3L6lkXUwOjXqUjYFQAEGx9HCOV5uHLbi3mJLJpa2OUAi0CRY2LQ9MhAXRvIxywIxc8GlY3h5kBiaaFbl4ywkEMsTmBzkbfeKy6WGNQibIB77fR99ALKKKOVZHtoY4plUMJQyIAdUTgOpJGcMAd68+jeILc/ETYxMbh4ZV1K+gRYESBlJBHLYMcH5pHoOjpXl5AoySAPcnAqml468krR2sazFBiSRnCQI5GQrMMljjfCqfqRQXdUHFvU+h2it0+InXaRQdMUZKlhzXAJ1aQSEQM59sb1hvT9zMf7zfPoOMxWw+Ej/QyAtMR27OvY7YOBbcO4XDbxiOGNY0XOFUYGSckn3JJJJO5JoPnLWl5JdRSXt/LvKsU9pbkxW0Ec8bKiylc5dnaIEFiyrLkNsGr6RDDFBGFVUiijU4AASNFG/bYAVz/ABngDhXEXU0x5CjTqEcci5k1MxPzOMu53KhVA1AE896X4bcXtwS901zwu3OIRLCFWeYdLFdRYyRIQcF/zHb5QQHXxesLJyRFNz8EAmBJblASM4LxKy5x9a0emGE8lxeCNlW4MKQM2xeCOEMjgd1BeWUgHG2DW3iHo20uJGeSNjzAokQSSRxPpGkGREYBzpAU6s5VQOwq5hhVFCooVVAVVUBVAAwAANgKD3WGXIx7/Ug/zFZpQKUpQKUpQQZ+B2zyJI9vG0kZDRyFFLqRnBVsZHc/zqdSlApSlApSlApSlApSlBUeqoz8Kzqmt4DHdIoGWY28glKr9WVWX/1VZ286yIrowZHUOjDsVYZBH7GthFc/6TRoOdaN2tpD8MN/8NJ1QgZ8IdcX/sig6ClKUGNI7437Z87/AOw/lWaVg0EPiHBoJ8GSMFl3RwSkqf8ARIpDr+xFchxfglxYIZLS6EeeTDGht1kMhUkRpMwZRpALDWFD4IyWKjPeVHvbJZVAOxU60b+FgCA2OxxnsdqCg4DwSG6hS5uolnmuEEw5q61iSTqSOKN8iMBdIIG5IySTvV/aWEUIIiiSMHuEVUB/XSK92tssUaIowqKqKPACjAH8hW2gUqFxXi8NrHrlfSOygAs7MeyIg6nY+AATVRay3HEUVmWWztjvoOYruUeA2N4Ux3x1k9ioGXDZfXDXzNBCSsAJjurkecHS9vAf4+6s/wCTcDr3S7trZI0VEUKiKqIoGFVVGAoHgAAVizs44Y1jjQJGgCoigBQB2AArdQKUpQKUpQYzv/3rNKUClKUClKUClKUClKUClKUClKUCqP1CwgeG6/LEWiuG9oZsBmI9lkWFifCq5983leXQEEEZBGCD2396D1mq7ilxLlVgki5o+8MMhxzYxswBHUm7L1aWGcDG9QuCRExzWc2o8nMKtqbXJbyA8p9Yw2rTlCc51RMfNV9/6NaRuVF/drYlGmmjmk+LnAGGikONWMdOoyNgE4GcFQm2fre3fUHWSMxnTKdDSwqw7jnxaotjnILAjyBW1/W3DgcG8i+vUCB+p7Cra0tEiRY40CIihERRhVUDAAHgYrbigp//ABlw7/n7b3/Hi/8A1W1fVFkXEa3cLSMVURrIjyEscDpUk/vU+W2R/mRWxkDIB79+9RLvgFtKoVogMZ0smYZFyMHS8ZDLn6EUFhVPc8bZ5DFahZZFOmaQk8iHbPWQOt9x92CD7lRudE3oizcYYSlfzKbi4dWGCNJDSHbfP1Iq5s7OOFFjiRY40GERQFUD2AHagg8M4GI3Msrme4I0mZgF0qSCY4UG0aZAOBknAyWIzVmRWaUClKUClKUClKUClKUGMVmlKBSlKBSlKBSlKBSlKBSlKBSlKCBNwvNyk6uUZUaKRcArIh6lB9irZIP+Zh52n0pQKUpQKUpQKUpQKUpQKUpQKUpQKUpQKUpQKUpQKUpQKUpQKUpQKUpQKUpQKUpQKUpQKUpQKUpQKUpQKUpQKUpQK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496" name="AutoShape 16" descr="data:image/jpeg;base64,/9j/4AAQSkZJRgABAQAAAQABAAD/2wCEAAkGBhAQEBQUEhAWEhISFBIQEBIWFhUREBYXExAYFhcUFBUYGyYfGhonGRUVIC8iJScqLCwsFR4xQTwtNSY3LCkBCQoKBQUFDQUFDSkYEhgpKSkpKSkpKSkpKSkpKSkpKSkpKSkpKSkpKSkpKSkpKSkpKSkpKSkpKSkpKSkpKSkpKf/AABEIAMsA+AMBIgACEQEDEQH/xAAcAAEAAgMBAQEAAAAAAAAAAAAABAUBAwYCBwj/xAA/EAACAQMCBQIDBgMGBAcAAAABAgMABBESIQUTIjFBBlEUMmEHIzNCcYFSkaEVJDRisfFTVHLBFkOCg4SS0v/EABQBAQAAAAAAAAAAAAAAAAAAAAD/xAAUEQEAAAAAAAAAAAAAAAAAAAAA/9oADAMBAAIRAxEAPwD7jSlKBSlKBSlKBSlKBSlKBSlKBSlKBSlKBSlKBSlKBSlKBSlKBSlKBSlKBSlKBSlKBSlKBSlKBSlKBSlKBSlKBSlKBSlKBSleEjwSfc57n2A29u1B7pSlApWDUYyvnOhtiw0godQyACcnbuT38b+1BKpSvHOXVp1DVjVpyNWM4zjvjPmg90pSgUpSgUpSgUpSgUpSgUpSgUpSgUpSgUpSgUpSgUpSgUpUbiHEYreMySuEQbZPknsoA3LE7ADJJoJNKq04hcSyYjh0RK2HlmyhcYyeTGNyPGptP0DCqB7meJfv0vVkbKh1mtpUJzkFEXBz4wIu3g0HZ1F4hHKyEROEb3IB8dhkEA9tyGA9jVPZcPuWdRKrGIK45vxk4mbLkqWgSKNAxBGTnp7DIGT5n4OEnVjcTmDrdg8uqKNlVVAEjNrUknOMncH9KCP/AGNxCQMGuGj2IUmfWdx5WGGLTvjBDZwT2qfawGxUmW61Q5TU88p6Ohs6GfLHL6OlnO2cdsHRw+8aaR1+JWWOEL/eYiYyHGRok7xSHck6dgQAQNqsb7gazcss55kY0iZeiXcYchlwFz9BgUEU+t7HfE+rH8Mcrn9QFQ5H17GonFuPQuh0GWCQhAszwy24Zc6tCzvCwGd9sE/TyLA+mgxUtdXTafHPaNTv+bl6c1g+lov+PdD/AOXc+/1koKC2urmSNuS0jcrVrf4pH7gEjStu8mQBkAoCc7ZBq99PcHmgGZLp5y/U+vWd8DTo1N0gdWRjfI2GN7Dh/C4oAQgPUdTMzPK7H/M7ksf3O1S6BSlKBSlKBSlKBSlKBSlKBSlKBXjmjffONiBuc4zj9a91qm5ajW+kBMuWOAFwpy2T22zk+1BtpVFa+oWuCTbWzSRghVuJCIIJMjcxZBdlBx1aNJ8E4qTJfXYOBaBuoAMJlCYOOo5UNgZPZSdvrmgtKh8Yv/h7eabTr5MUk2jONXLQtpz4zjFRrLisxkCT2/JL6zGwkEyNoIypIA0sQdQGNwD2IxUb1LxKJ+G3bxusiiC5TKEONQiZSNvOaCi9GfaY/EIVkNkU1mQRKkqSM/KKh8awgyuoEjOcEEZ309HdeqraElZWaOQAHlsj6zkgDSACG6mC5UkajjvXzH7NtbWtliQRgz8QTEp0ynMaKAWVlbXg4yu5JB2r6VZ3iqFNtbGSOQZSVMKCFJ3kMmknJbIILZyT23oN0N3NcgmNkjjyNMqss8jKUOSoHQhyVwSX7Nkdq3pZKkxZFXMh1TOzM0mwwgXOcLnO2QBvgb1SGwSR9Mlqlvqi5mpIizpIx7rcphdQwuRjc+SO/tuBQuycu9cyoBJEsjpdKMhSjmOTLbBdiCDuTnO4C1fj8GQEJlJ16eWC6lkHyGQdCsSQAGYZJrWTcyZYRKmQjR84h2Q4AYaI9u2r/wAzcnGwrIjukGNMEwG6DrgIIzgYw4/h3GPNYPHWTPNtZ4wM9SoLhCACcjklm7Dyo7j3oIdt6Mt9WtlKklW0JphVSMluqIB2DFiSGds/6z4/TFkrKy2sIK/KRGoxtjPbvjz33r3aeoLWVgiToZDn7ssFm2ODmNsMNyBuPNWFBgKB228Vmma1w3KPnQ6tjY6SGx+uKDZSoUnGIFYq0qqwZU0khWJb5QoO7ZOwxnJBHcEVEPqHUAYbaeXVnT93yF/DDgkzFMA6sZx3BHiguKVVc2+cbRwxbnOp3mOA4/KqqMlNX5tjjvWF4TOxzLeOd1OmJEgTplLjfDPuulT1bhfGaCymuEQanYKo7sxCr/M1Wn1RakgJIZiSo+5R7gdSBxlo1IUFSDkkDBrMXpe0BDNCsrroxJNm4l+7zpOuQscjUd++9WiqAMAYA2A8bUHN8b9WzW7QBeH3DieaKHUOV06y2TpDk7KpJJAXcb10tVHH7l0a1CnGu6RH2BypikJG6nG6j2/UebegUpSgUpSgUpSgUNKUGKo7SE3uJZlIgzmCBsENg7TTAEhu2UXsBhjlsaLDjdw0dtM6fMkUjLjGchCR3271tgj5aogBZVATORnpXAJ9+39aCRSvMhONu/ivEkh7AZ998eQP+/8ASgjcU4WlyvLlRJIjgtG66wSGBB39sH98e1c/6g4etpaXZDHlTwyRsoVVSJjAIYuWFA0JpCpuSBhTtkk9JPdCOPVh30gDSg5sjHYAYHc7g5/c7Vyn2kSI9qOpekyszEghWjtpHVWAPcyIi77A/XFByX2QQRNa2anEo5/EAuUGn8FN8Htt7+5r6rc8NVyTrlRiVbKSOB0DGNOSoBBORjfv3AI+WfY0MW9kBnCzcQxqXSx+7jycb7gkjv2z+lfWbi+jjwGdVJIABZVJLMFGMn3ZR+496DStg4GDOz9eo61jPTt930qu22x7/U1pntp850QS/iDLBoWClehdWHzvsx22OcbYOmb1PBnCa5DmMdA0jMgZkyzlRuEPnyPeod16lkx0mKPIDjJe4fQdwxRdHS2UUEMep8eKDasJiESrazxgOGPIlR4lJfBVwzglMYOybD2r0L0Lpb4hwQZYh8RFJCrM+nQDgIpAIADYOdRAOTUaC4mfAczs+V1roe2jU6NQAaNGDLlOoiQgayNzgVrMEupmS0Gpo0fW0ZnbWG6lzNLGe2cdu4Jx8tBKPGYJwQ0cd0qjUDDi6BdGBKgaekhgp3PcDyKq7yZIUPIiltCsLSLrlaCIBIjgaCskWRpTuMjP6irCbh00pDGIghdaA/DR6coVa31BZGVWySWU5GcA+8XiPC5Vt5DqxHHb3RbNzPINbQspQppVWRcbEnIxnAO5Ck4bw/iHEoIpbu+IhmtfikgthyPnwyxzyaTzBpYAgFRkdiDms/ZzwG3lt0DplXsuHs6KWijZnglVi6IwDkg4JYHsP2nejuGiK0RiVPN4ZbEgDRLhLcKOYNWHIGAG0rsMbmvX2ayKIk20g2fDo1JwCxWKQYx21YHig6y04JbRMGigjjZQygoiocOwZhsOxYAn6jNTaUoFKUoFKUoKP1MgLWfbIvIiuWRd+VKDjWDqOCTgb7bYxV5VN6iDarXBb/Fx6gozkcuTZvYZwf2q5oFKUoFKUoFKUoFKUoNN3arLG8bjKyKyMPcMpBH8jVX6fupXXQ3zW7fDT53JZI0IYEYzrV1fPgNgjPa6rnuI3HwM8k5jdreZFM7RrzGjli6FcoOpg6FV6QccpdtyaC5ub1I1LSMEVe7MQo7+5OP964XmWxulnkblpLzJobgnSJY50SJQQUJfTq06SQoXlvhtyLvhUEl9ILmeARRaGjiglXXIQW/EZXUcrIz0gZO2TgAVfXvDoZkCSxrIgKsFYBlBQ5UgHyCBQebS2Aj08tYwdQ0LjSBkjfAxv37ea+ccZ9F/AWl1K03MAcSswRAyxGJ49KxspjjCM6v0gD7obDAx9Sr556iHxKcQTlSW6LbST3ZaRC8jm2ZIIzy3cqgWJnKZXOpDjrIIcV9nHC3uUtJEmaNDNeabZSVhR4ljfIZerDELnOR3AGDivqFlwmS3BVYpEUlmJhNtICXYhiQ8StnDKxGDjlADYYbgvsVb+72ewyJ+JKx9xyoTnPk50/sK+y0HONcxoxD3k8RJGdcUUSfLsNbW4U4EbeT8x+mLCG0LqGS8kZSCAV+HK7jYgiLFWeKgycDt2yeSqk56kHKfcAE60w2elfP5R7Cg8nhkmSfi5sE504g0/OGwPus4wCvfsx87jW3B5SAPjbgbYJHw+T0kZ/B+uf1A/Q4/seRQeVdyrvkCTTOvjbrGvGx/N+Y/TGzXdrnKxSjwQzwnv/CQ47f5vH12Dy/CZTnF5OM+R8Pt8vbMJ9j3/iP0xD41w6RbWY/GTdMMx3EGPkc7gRf5gP0QfXMwcaK4EtvNHkZzoEybAkgtCWx28gZyKicW4zBLa3Iinjd/h5W0BgWGYWIJUHUO4oKj0zEyWMLGd5M8LiYKeUAv3IIKKqBvcbk1B9AWjSoNFzJGBZ8O6kEWGzBKA2HRvBXbtlR9c2/AkPwMHQQP7LhHyqADyR06x/oBioP2Xg8pcjB+B4ZkAYA+6l/rv/pQdK3BpiP8fcD6gWufmJ8wexA/RR53I8HlyT8dcbggDFtgZTTkfcd89W+d/ptVrSgrG4TLjHxs/nfFvneUP/wfABT/AKWPnDAnCpRjN7Mcd+m3GfvA3iH26f0Pv1VZ0oKscIm/56c9Gj5bbGduv8H5tv03O1ZPCptWRezYznSVt9JGpjj8HP5gO/ZB5JJs6UHN8Q4e8clqWu2f+8xjTJHG2oi1dekpECjkqWzkDqYbZArpKo/U4bNqU5esXPQZHKKGNrOqnAI17kDT5BPkZF2vbegzSlKBSlKBSlKBSlKBXIeprtpLmMJam7isy8l0i4bqkh0IFVtnkCSOxTfpYHYlQel4nfCCJ5MFio6UHzOxOERfqzEKPqa0cL4Vy4ESUiRwebK/hpS2tnGew1k4HgYHigr+FxROvMsLscvs0WedAp22CE6oiP4AVA8rmsDiAmQwXUjW1wcsoQtBJheoNE4ZlkxpJIBYY+ZRkrVldcBtpGLtEokOMyLmOY4zjMiYbG52zUW99MxyRaFkk8Mut3uUyB05WVjkZwcghhjYg70Fb6a41dXsCzQz20iEsNLI4lQd0ErK+A+gqSugfNtkbnZxbhrw8O4gzuryzQ3M0hVeXEG+EEYCqWJxpjXJLEk57DYUU/AbmzdWjcQzuyJFcINdtMdytreI24ychZhvlhk6j95B9Q+sfjLWe3uI2tjHbT3Nxhsq6IskSxjRk554OpM7clgSQTQUv2QXCxxcPV5Ajc/iACM2k9cMenY43JG3fuf2+21+fPsrvbZLCWK4kkiWd5FwirIJPu8GUhgdPLBDAKM9BbcKcfW+DerUkiA1NcSxObeUwRtKkjKPnVx0rlSHwW2yRvig6ilU/wAbeyDotUizsDNLlh23McQYHudtY7eO9ZThdy/4t4fGVhjSFfO2X1v5HZh2+tBbE1XTeorZTgScxv4YladvmVe0YY93X+dH9PW7HMiGU4x96zzLjOfkclf6eB7VYJGFGAAAOwAwP5UFW/FbhvwrNz7NM6QJ+XfA1yDYnYpnpI2qs9QRuY1FysUnOZYY4I4VnldmUEqrzMFwAJiSVACjO2N+prnuDJ8Rdz3LHIhd7O1XuqCPHOcb41NJ0k+BEo9xQcHBwK4sHuDbzyQrb28LNBI/xsSwyTya9S6FEWEQvpjJwEPvVv8AZx8QF0DRG0cVnE0cmt2eOAyRSSKw06WyCmkglWiOdmFdbxD0nbTs7OHzNoWcCRwsqJnEci5wU6m2wO5HYnMHiUccd/YJB0ugnWSJAFQWphOSyjZVEyW4X65A80FieLXCfi2bndQWhdJ03UknDaHwCMbKScjavcXqS1ZxGZRHIdGI5Q0MhMi5UBZACTjOw9jVnXlkB7jP67igyrgjIOR7jcVmqq39MWkRzFCICWVyIS0CsVBALLGQG2Y9wf6V4k4VcqRyb1sBdOiaNJlJCEAll0PucE5Y5xtiguKVUG8vYwddskwUE5hkxI2I87RygAEtkAazjbevL+rLdCBMJLclzGvNidFJBA2cApg5GDq/0oHH0Bls8iM4utterVn4aY5ix+fbztp1Vc1zPqHjtqHsjzw3MvIkjEfLl1M8ciAElulctnUN9sea6agUpSgUpSgUpSgUpSgpeLxGS6tEPyK01yw8ExRhEH7NMG/VB7VdVScbkZLqycfK0stu/wCktu7g/wD3hQfvV3QV39hxsxaUtMdTkBzmNQx2URDowAAASCds53rxd8JdVBtXELrnEZGbZssWKvGMaclidS4bJ/MBpNpSgqbbiEVyHgmQJKq/f27EHpbI1qezxnBw49sHSwKim4ZwSOS5vIZfv4Wt7SJmbGZFMl1JpZlxqwsqjUd27nJJJmeoo4J5oogCLleZJFKoAnhCRglo3Yad2MQKnpYNg7VB5d7aXRmeHnxsiRzyW6jU6x55bm3L6lkXUwOjXqUjYFQAEGx9HCOV5uHLbi3mJLJpa2OUAi0CRY2LQ9MhAXRvIxywIxc8GlY3h5kBiaaFbl4ywkEMsTmBzkbfeKy6WGNQibIB77fR99ALKKKOVZHtoY4plUMJQyIAdUTgOpJGcMAd68+jeILc/ETYxMbh4ZV1K+gRYESBlJBHLYMcH5pHoOjpXl5AoySAPcnAqml468krR2sazFBiSRnCQI5GQrMMljjfCqfqRQXdUHFvU+h2it0+InXaRQdMUZKlhzXAJ1aQSEQM59sb1hvT9zMf7zfPoOMxWw+Ej/QyAtMR27OvY7YOBbcO4XDbxiOGNY0XOFUYGSckn3JJJJO5JoPnLWl5JdRSXt/LvKsU9pbkxW0Ec8bKiylc5dnaIEFiyrLkNsGr6RDDFBGFVUiijU4AASNFG/bYAVz/ABngDhXEXU0x5CjTqEcci5k1MxPzOMu53KhVA1AE896X4bcXtwS901zwu3OIRLCFWeYdLFdRYyRIQcF/zHb5QQHXxesLJyRFNz8EAmBJblASM4LxKy5x9a0emGE8lxeCNlW4MKQM2xeCOEMjgd1BeWUgHG2DW3iHo20uJGeSNjzAokQSSRxPpGkGREYBzpAU6s5VQOwq5hhVFCooVVAVVUBVAAwAANgKD3WGXIx7/Ug/zFZpQKUpQKUpQQZ+B2zyJI9vG0kZDRyFFLqRnBVsZHc/zqdSlApSlApSlApSlApSlBUeqoz8Kzqmt4DHdIoGWY28glKr9WVWX/1VZ286yIrowZHUOjDsVYZBH7GthFc/6TRoOdaN2tpD8MN/8NJ1QgZ8IdcX/sig6ClKUGNI7437Z87/AOw/lWaVg0EPiHBoJ8GSMFl3RwSkqf8ARIpDr+xFchxfglxYIZLS6EeeTDGht1kMhUkRpMwZRpALDWFD4IyWKjPeVHvbJZVAOxU60b+FgCA2OxxnsdqCg4DwSG6hS5uolnmuEEw5q61iSTqSOKN8iMBdIIG5IySTvV/aWEUIIiiSMHuEVUB/XSK92tssUaIowqKqKPACjAH8hW2gUqFxXi8NrHrlfSOygAs7MeyIg6nY+AATVRay3HEUVmWWztjvoOYruUeA2N4Ux3x1k9ioGXDZfXDXzNBCSsAJjurkecHS9vAf4+6s/wCTcDr3S7trZI0VEUKiKqIoGFVVGAoHgAAVizs44Y1jjQJGgCoigBQB2AArdQKUpQKUpQYzv/3rNKUClKUClKUClKUClKUClKUClKUCqP1CwgeG6/LEWiuG9oZsBmI9lkWFifCq5983leXQEEEZBGCD2396D1mq7ilxLlVgki5o+8MMhxzYxswBHUm7L1aWGcDG9QuCRExzWc2o8nMKtqbXJbyA8p9Yw2rTlCc51RMfNV9/6NaRuVF/drYlGmmjmk+LnAGGikONWMdOoyNgE4GcFQm2fre3fUHWSMxnTKdDSwqw7jnxaotjnILAjyBW1/W3DgcG8i+vUCB+p7Cra0tEiRY40CIihERRhVUDAAHgYrbigp//ABlw7/n7b3/Hi/8A1W1fVFkXEa3cLSMVURrIjyEscDpUk/vU+W2R/mRWxkDIB79+9RLvgFtKoVogMZ0smYZFyMHS8ZDLn6EUFhVPc8bZ5DFahZZFOmaQk8iHbPWQOt9x92CD7lRudE3oizcYYSlfzKbi4dWGCNJDSHbfP1Iq5s7OOFFjiRY40GERQFUD2AHagg8M4GI3Msrme4I0mZgF0qSCY4UG0aZAOBknAyWIzVmRWaUClKUClKUClKUClKUGMVmlKBSlKBSlKBSlKBSlKBSlKBSlKCBNwvNyk6uUZUaKRcArIh6lB9irZIP+Zh52n0pQKUpQKUpQKUpQKUpQKUpQKUpQKUpQKUpQKUpQKUpQKUpQKUpQKUpQKUpQKUpQKUpQKUpQKUpQKUpQKUpQKUpQK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498" name="AutoShape 18" descr="data:image/jpeg;base64,/9j/4AAQSkZJRgABAQAAAQABAAD/2wCEAAkGBhAQEBQUEhAWEhISFBIQEBIWFhUREBYXExAYFhcUFBUYGyYfGhonGRUVIC8iJScqLCwsFR4xQTwtNSY3LCkBCQoKBQUFDQUFDSkYEhgpKSkpKSkpKSkpKSkpKSkpKSkpKSkpKSkpKSkpKSkpKSkpKSkpKSkpKSkpKSkpKSkpKf/AABEIAMsA+AMBIgACEQEDEQH/xAAcAAEAAgMBAQEAAAAAAAAAAAAABAUBAwYCBwj/xAA/EAACAQMCBQIDBgMGBAcAAAABAgMABBESIQUTIjFBBlEUMmEHIzNCcYFSkaEVJDRisfFTVHLBFkOCg4SS0v/EABQBAQAAAAAAAAAAAAAAAAAAAAD/xAAUEQEAAAAAAAAAAAAAAAAAAAAA/9oADAMBAAIRAxEAPwD7jSlKBSlKBSlKBSlKBSlKBSlKBSlKBSlKBSlKBSlKBSlKBSlKBSlKBSlKBSlKBSlKBSlKBSlKBSlKBSlKBSlKBSlKBSlKBSleEjwSfc57n2A29u1B7pSlApWDUYyvnOhtiw0godQyACcnbuT38b+1BKpSvHOXVp1DVjVpyNWM4zjvjPmg90pSgUpSgUpSgUpSgUpSgUpSgUpSgUpSgUpSgUpSgUpSgUpUbiHEYreMySuEQbZPknsoA3LE7ADJJoJNKq04hcSyYjh0RK2HlmyhcYyeTGNyPGptP0DCqB7meJfv0vVkbKh1mtpUJzkFEXBz4wIu3g0HZ1F4hHKyEROEb3IB8dhkEA9tyGA9jVPZcPuWdRKrGIK45vxk4mbLkqWgSKNAxBGTnp7DIGT5n4OEnVjcTmDrdg8uqKNlVVAEjNrUknOMncH9KCP/AGNxCQMGuGj2IUmfWdx5WGGLTvjBDZwT2qfawGxUmW61Q5TU88p6Ohs6GfLHL6OlnO2cdsHRw+8aaR1+JWWOEL/eYiYyHGRok7xSHck6dgQAQNqsb7gazcss55kY0iZeiXcYchlwFz9BgUEU+t7HfE+rH8Mcrn9QFQ5H17GonFuPQuh0GWCQhAszwy24Zc6tCzvCwGd9sE/TyLA+mgxUtdXTafHPaNTv+bl6c1g+lov+PdD/AOXc+/1koKC2urmSNuS0jcrVrf4pH7gEjStu8mQBkAoCc7ZBq99PcHmgGZLp5y/U+vWd8DTo1N0gdWRjfI2GN7Dh/C4oAQgPUdTMzPK7H/M7ksf3O1S6BSlKBSlKBSlKBSlKBSlKBSlKBXjmjffONiBuc4zj9a91qm5ajW+kBMuWOAFwpy2T22zk+1BtpVFa+oWuCTbWzSRghVuJCIIJMjcxZBdlBx1aNJ8E4qTJfXYOBaBuoAMJlCYOOo5UNgZPZSdvrmgtKh8Yv/h7eabTr5MUk2jONXLQtpz4zjFRrLisxkCT2/JL6zGwkEyNoIypIA0sQdQGNwD2IxUb1LxKJ+G3bxusiiC5TKEONQiZSNvOaCi9GfaY/EIVkNkU1mQRKkqSM/KKh8awgyuoEjOcEEZ309HdeqraElZWaOQAHlsj6zkgDSACG6mC5UkajjvXzH7NtbWtliQRgz8QTEp0ynMaKAWVlbXg4yu5JB2r6VZ3iqFNtbGSOQZSVMKCFJ3kMmknJbIILZyT23oN0N3NcgmNkjjyNMqss8jKUOSoHQhyVwSX7Nkdq3pZKkxZFXMh1TOzM0mwwgXOcLnO2QBvgb1SGwSR9Mlqlvqi5mpIizpIx7rcphdQwuRjc+SO/tuBQuycu9cyoBJEsjpdKMhSjmOTLbBdiCDuTnO4C1fj8GQEJlJ16eWC6lkHyGQdCsSQAGYZJrWTcyZYRKmQjR84h2Q4AYaI9u2r/wAzcnGwrIjukGNMEwG6DrgIIzgYw4/h3GPNYPHWTPNtZ4wM9SoLhCACcjklm7Dyo7j3oIdt6Mt9WtlKklW0JphVSMluqIB2DFiSGds/6z4/TFkrKy2sIK/KRGoxtjPbvjz33r3aeoLWVgiToZDn7ssFm2ODmNsMNyBuPNWFBgKB228Vmma1w3KPnQ6tjY6SGx+uKDZSoUnGIFYq0qqwZU0khWJb5QoO7ZOwxnJBHcEVEPqHUAYbaeXVnT93yF/DDgkzFMA6sZx3BHiguKVVc2+cbRwxbnOp3mOA4/KqqMlNX5tjjvWF4TOxzLeOd1OmJEgTplLjfDPuulT1bhfGaCymuEQanYKo7sxCr/M1Wn1RakgJIZiSo+5R7gdSBxlo1IUFSDkkDBrMXpe0BDNCsrroxJNm4l+7zpOuQscjUd++9WiqAMAYA2A8bUHN8b9WzW7QBeH3DieaKHUOV06y2TpDk7KpJJAXcb10tVHH7l0a1CnGu6RH2BypikJG6nG6j2/UebegUpSgUpSgUpSgUNKUGKo7SE3uJZlIgzmCBsENg7TTAEhu2UXsBhjlsaLDjdw0dtM6fMkUjLjGchCR3271tgj5aogBZVATORnpXAJ9+39aCRSvMhONu/ivEkh7AZ998eQP+/8ASgjcU4WlyvLlRJIjgtG66wSGBB39sH98e1c/6g4etpaXZDHlTwyRsoVVSJjAIYuWFA0JpCpuSBhTtkk9JPdCOPVh30gDSg5sjHYAYHc7g5/c7Vyn2kSI9qOpekyszEghWjtpHVWAPcyIi77A/XFByX2QQRNa2anEo5/EAuUGn8FN8Htt7+5r6rc8NVyTrlRiVbKSOB0DGNOSoBBORjfv3AI+WfY0MW9kBnCzcQxqXSx+7jycb7gkjv2z+lfWbi+jjwGdVJIABZVJLMFGMn3ZR+496DStg4GDOz9eo61jPTt930qu22x7/U1pntp850QS/iDLBoWClehdWHzvsx22OcbYOmb1PBnCa5DmMdA0jMgZkyzlRuEPnyPeod16lkx0mKPIDjJe4fQdwxRdHS2UUEMep8eKDasJiESrazxgOGPIlR4lJfBVwzglMYOybD2r0L0Lpb4hwQZYh8RFJCrM+nQDgIpAIADYOdRAOTUaC4mfAczs+V1roe2jU6NQAaNGDLlOoiQgayNzgVrMEupmS0Gpo0fW0ZnbWG6lzNLGe2cdu4Jx8tBKPGYJwQ0cd0qjUDDi6BdGBKgaekhgp3PcDyKq7yZIUPIiltCsLSLrlaCIBIjgaCskWRpTuMjP6irCbh00pDGIghdaA/DR6coVa31BZGVWySWU5GcA+8XiPC5Vt5DqxHHb3RbNzPINbQspQppVWRcbEnIxnAO5Ck4bw/iHEoIpbu+IhmtfikgthyPnwyxzyaTzBpYAgFRkdiDms/ZzwG3lt0DplXsuHs6KWijZnglVi6IwDkg4JYHsP2nejuGiK0RiVPN4ZbEgDRLhLcKOYNWHIGAG0rsMbmvX2ayKIk20g2fDo1JwCxWKQYx21YHig6y04JbRMGigjjZQygoiocOwZhsOxYAn6jNTaUoFKUoFKUoKP1MgLWfbIvIiuWRd+VKDjWDqOCTgb7bYxV5VN6iDarXBb/Fx6gozkcuTZvYZwf2q5oFKUoFKUoFKUoFKUoNN3arLG8bjKyKyMPcMpBH8jVX6fupXXQ3zW7fDT53JZI0IYEYzrV1fPgNgjPa6rnuI3HwM8k5jdreZFM7RrzGjli6FcoOpg6FV6QccpdtyaC5ub1I1LSMEVe7MQo7+5OP964XmWxulnkblpLzJobgnSJY50SJQQUJfTq06SQoXlvhtyLvhUEl9ILmeARRaGjiglXXIQW/EZXUcrIz0gZO2TgAVfXvDoZkCSxrIgKsFYBlBQ5UgHyCBQebS2Aj08tYwdQ0LjSBkjfAxv37ea+ccZ9F/AWl1K03MAcSswRAyxGJ49KxspjjCM6v0gD7obDAx9Sr556iHxKcQTlSW6LbST3ZaRC8jm2ZIIzy3cqgWJnKZXOpDjrIIcV9nHC3uUtJEmaNDNeabZSVhR4ljfIZerDELnOR3AGDivqFlwmS3BVYpEUlmJhNtICXYhiQ8StnDKxGDjlADYYbgvsVb+72ewyJ+JKx9xyoTnPk50/sK+y0HONcxoxD3k8RJGdcUUSfLsNbW4U4EbeT8x+mLCG0LqGS8kZSCAV+HK7jYgiLFWeKgycDt2yeSqk56kHKfcAE60w2elfP5R7Cg8nhkmSfi5sE504g0/OGwPus4wCvfsx87jW3B5SAPjbgbYJHw+T0kZ/B+uf1A/Q4/seRQeVdyrvkCTTOvjbrGvGx/N+Y/TGzXdrnKxSjwQzwnv/CQ47f5vH12Dy/CZTnF5OM+R8Pt8vbMJ9j3/iP0xD41w6RbWY/GTdMMx3EGPkc7gRf5gP0QfXMwcaK4EtvNHkZzoEybAkgtCWx28gZyKicW4zBLa3Iinjd/h5W0BgWGYWIJUHUO4oKj0zEyWMLGd5M8LiYKeUAv3IIKKqBvcbk1B9AWjSoNFzJGBZ8O6kEWGzBKA2HRvBXbtlR9c2/AkPwMHQQP7LhHyqADyR06x/oBioP2Xg8pcjB+B4ZkAYA+6l/rv/pQdK3BpiP8fcD6gWufmJ8wexA/RR53I8HlyT8dcbggDFtgZTTkfcd89W+d/ptVrSgrG4TLjHxs/nfFvneUP/wfABT/AKWPnDAnCpRjN7Mcd+m3GfvA3iH26f0Pv1VZ0oKscIm/56c9Gj5bbGduv8H5tv03O1ZPCptWRezYznSVt9JGpjj8HP5gO/ZB5JJs6UHN8Q4e8clqWu2f+8xjTJHG2oi1dekpECjkqWzkDqYbZArpKo/U4bNqU5esXPQZHKKGNrOqnAI17kDT5BPkZF2vbegzSlKBSlKBSlKBSlKBXIeprtpLmMJam7isy8l0i4bqkh0IFVtnkCSOxTfpYHYlQel4nfCCJ5MFio6UHzOxOERfqzEKPqa0cL4Vy4ESUiRwebK/hpS2tnGew1k4HgYHigr+FxROvMsLscvs0WedAp22CE6oiP4AVA8rmsDiAmQwXUjW1wcsoQtBJheoNE4ZlkxpJIBYY+ZRkrVldcBtpGLtEokOMyLmOY4zjMiYbG52zUW99MxyRaFkk8Mut3uUyB05WVjkZwcghhjYg70Fb6a41dXsCzQz20iEsNLI4lQd0ErK+A+gqSugfNtkbnZxbhrw8O4gzuryzQ3M0hVeXEG+EEYCqWJxpjXJLEk57DYUU/AbmzdWjcQzuyJFcINdtMdytreI24ychZhvlhk6j95B9Q+sfjLWe3uI2tjHbT3Nxhsq6IskSxjRk554OpM7clgSQTQUv2QXCxxcPV5Ajc/iACM2k9cMenY43JG3fuf2+21+fPsrvbZLCWK4kkiWd5FwirIJPu8GUhgdPLBDAKM9BbcKcfW+DerUkiA1NcSxObeUwRtKkjKPnVx0rlSHwW2yRvig6ilU/wAbeyDotUizsDNLlh23McQYHudtY7eO9ZThdy/4t4fGVhjSFfO2X1v5HZh2+tBbE1XTeorZTgScxv4YladvmVe0YY93X+dH9PW7HMiGU4x96zzLjOfkclf6eB7VYJGFGAAAOwAwP5UFW/FbhvwrNz7NM6QJ+XfA1yDYnYpnpI2qs9QRuY1FysUnOZYY4I4VnldmUEqrzMFwAJiSVACjO2N+prnuDJ8Rdz3LHIhd7O1XuqCPHOcb41NJ0k+BEo9xQcHBwK4sHuDbzyQrb28LNBI/xsSwyTya9S6FEWEQvpjJwEPvVv8AZx8QF0DRG0cVnE0cmt2eOAyRSSKw06WyCmkglWiOdmFdbxD0nbTs7OHzNoWcCRwsqJnEci5wU6m2wO5HYnMHiUccd/YJB0ugnWSJAFQWphOSyjZVEyW4X65A80FieLXCfi2bndQWhdJ03UknDaHwCMbKScjavcXqS1ZxGZRHIdGI5Q0MhMi5UBZACTjOw9jVnXlkB7jP67igyrgjIOR7jcVmqq39MWkRzFCICWVyIS0CsVBALLGQG2Y9wf6V4k4VcqRyb1sBdOiaNJlJCEAll0PucE5Y5xtiguKVUG8vYwddskwUE5hkxI2I87RygAEtkAazjbevL+rLdCBMJLclzGvNidFJBA2cApg5GDq/0oHH0Bls8iM4utterVn4aY5ix+fbztp1Vc1zPqHjtqHsjzw3MvIkjEfLl1M8ciAElulctnUN9sea6agUpSgUpSgUpSgUpSgpeLxGS6tEPyK01yw8ExRhEH7NMG/VB7VdVScbkZLqycfK0stu/wCktu7g/wD3hQfvV3QV39hxsxaUtMdTkBzmNQx2URDowAAASCds53rxd8JdVBtXELrnEZGbZssWKvGMaclidS4bJ/MBpNpSgqbbiEVyHgmQJKq/f27EHpbI1qezxnBw49sHSwKim4ZwSOS5vIZfv4Wt7SJmbGZFMl1JpZlxqwsqjUd27nJJJmeoo4J5oogCLleZJFKoAnhCRglo3Yad2MQKnpYNg7VB5d7aXRmeHnxsiRzyW6jU6x55bm3L6lkXUwOjXqUjYFQAEGx9HCOV5uHLbi3mJLJpa2OUAi0CRY2LQ9MhAXRvIxywIxc8GlY3h5kBiaaFbl4ywkEMsTmBzkbfeKy6WGNQibIB77fR99ALKKKOVZHtoY4plUMJQyIAdUTgOpJGcMAd68+jeILc/ETYxMbh4ZV1K+gRYESBlJBHLYMcH5pHoOjpXl5AoySAPcnAqml468krR2sazFBiSRnCQI5GQrMMljjfCqfqRQXdUHFvU+h2it0+InXaRQdMUZKlhzXAJ1aQSEQM59sb1hvT9zMf7zfPoOMxWw+Ej/QyAtMR27OvY7YOBbcO4XDbxiOGNY0XOFUYGSckn3JJJJO5JoPnLWl5JdRSXt/LvKsU9pbkxW0Ec8bKiylc5dnaIEFiyrLkNsGr6RDDFBGFVUiijU4AASNFG/bYAVz/ABngDhXEXU0x5CjTqEcci5k1MxPzOMu53KhVA1AE896X4bcXtwS901zwu3OIRLCFWeYdLFdRYyRIQcF/zHb5QQHXxesLJyRFNz8EAmBJblASM4LxKy5x9a0emGE8lxeCNlW4MKQM2xeCOEMjgd1BeWUgHG2DW3iHo20uJGeSNjzAokQSSRxPpGkGREYBzpAU6s5VQOwq5hhVFCooVVAVVUBVAAwAANgKD3WGXIx7/Ug/zFZpQKUpQKUpQQZ+B2zyJI9vG0kZDRyFFLqRnBVsZHc/zqdSlApSlApSlApSlApSlBUeqoz8Kzqmt4DHdIoGWY28glKr9WVWX/1VZ286yIrowZHUOjDsVYZBH7GthFc/6TRoOdaN2tpD8MN/8NJ1QgZ8IdcX/sig6ClKUGNI7437Z87/AOw/lWaVg0EPiHBoJ8GSMFl3RwSkqf8ARIpDr+xFchxfglxYIZLS6EeeTDGht1kMhUkRpMwZRpALDWFD4IyWKjPeVHvbJZVAOxU60b+FgCA2OxxnsdqCg4DwSG6hS5uolnmuEEw5q61iSTqSOKN8iMBdIIG5IySTvV/aWEUIIiiSMHuEVUB/XSK92tssUaIowqKqKPACjAH8hW2gUqFxXi8NrHrlfSOygAs7MeyIg6nY+AATVRay3HEUVmWWztjvoOYruUeA2N4Ux3x1k9ioGXDZfXDXzNBCSsAJjurkecHS9vAf4+6s/wCTcDr3S7trZI0VEUKiKqIoGFVVGAoHgAAVizs44Y1jjQJGgCoigBQB2AArdQKUpQKUpQYzv/3rNKUClKUClKUClKUClKUClKUClKUCqP1CwgeG6/LEWiuG9oZsBmI9lkWFifCq5983leXQEEEZBGCD2396D1mq7ilxLlVgki5o+8MMhxzYxswBHUm7L1aWGcDG9QuCRExzWc2o8nMKtqbXJbyA8p9Yw2rTlCc51RMfNV9/6NaRuVF/drYlGmmjmk+LnAGGikONWMdOoyNgE4GcFQm2fre3fUHWSMxnTKdDSwqw7jnxaotjnILAjyBW1/W3DgcG8i+vUCB+p7Cra0tEiRY40CIihERRhVUDAAHgYrbigp//ABlw7/n7b3/Hi/8A1W1fVFkXEa3cLSMVURrIjyEscDpUk/vU+W2R/mRWxkDIB79+9RLvgFtKoVogMZ0smYZFyMHS8ZDLn6EUFhVPc8bZ5DFahZZFOmaQk8iHbPWQOt9x92CD7lRudE3oizcYYSlfzKbi4dWGCNJDSHbfP1Iq5s7OOFFjiRY40GERQFUD2AHagg8M4GI3Msrme4I0mZgF0qSCY4UG0aZAOBknAyWIzVmRWaUClKUClKUClKUClKUGMVmlKBSlKBSlKBSlKBSlKBSlKBSlKCBNwvNyk6uUZUaKRcArIh6lB9irZIP+Zh52n0pQKUpQKUpQKUpQKUpQKUpQKUpQKUpQKUpQKUpQKUpQKUpQKUpQKUpQKUpQKUpQKUpQKUpQKUpQKUpQKUpQKUpQK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500" name="Picture 20" descr="http://www.fotoklikk.hu/sites/default/files/field_picture/004_a04.brunelleschi_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4191000" cy="3429001"/>
          </a:xfrm>
          <a:prstGeom prst="rect">
            <a:avLst/>
          </a:prstGeom>
          <a:noFill/>
        </p:spPr>
      </p:pic>
      <p:sp>
        <p:nvSpPr>
          <p:cNvPr id="12" name="Szövegdoboz 11"/>
          <p:cNvSpPr txBox="1"/>
          <p:nvPr/>
        </p:nvSpPr>
        <p:spPr>
          <a:xfrm>
            <a:off x="4788024" y="188640"/>
            <a:ext cx="40324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r>
              <a:rPr lang="hu-HU" sz="2800" dirty="0" err="1" smtClean="0">
                <a:solidFill>
                  <a:schemeClr val="tx2"/>
                </a:solidFill>
              </a:rPr>
              <a:t>Brunelleschi</a:t>
            </a:r>
            <a:r>
              <a:rPr lang="hu-HU" sz="2800" dirty="0" smtClean="0">
                <a:solidFill>
                  <a:schemeClr val="tx2"/>
                </a:solidFill>
              </a:rPr>
              <a:t> optikai </a:t>
            </a:r>
            <a:r>
              <a:rPr lang="hu-HU" sz="2800" dirty="0" err="1" smtClean="0">
                <a:solidFill>
                  <a:schemeClr val="tx2"/>
                </a:solidFill>
              </a:rPr>
              <a:t>kisérletének</a:t>
            </a:r>
            <a:r>
              <a:rPr lang="hu-HU" sz="2800" dirty="0" smtClean="0">
                <a:solidFill>
                  <a:schemeClr val="tx2"/>
                </a:solidFill>
              </a:rPr>
              <a:t> rekonstrukciója</a:t>
            </a:r>
          </a:p>
          <a:p>
            <a:endParaRPr lang="hu-HU" sz="2800" dirty="0" smtClean="0">
              <a:solidFill>
                <a:schemeClr val="tx2"/>
              </a:solidFill>
            </a:endParaRPr>
          </a:p>
          <a:p>
            <a:endParaRPr lang="hu-HU" sz="2800" dirty="0" smtClean="0">
              <a:solidFill>
                <a:schemeClr val="tx2"/>
              </a:solidFill>
            </a:endParaRPr>
          </a:p>
          <a:p>
            <a:r>
              <a:rPr lang="hu-HU" sz="2800" dirty="0" smtClean="0">
                <a:solidFill>
                  <a:schemeClr val="tx2"/>
                </a:solidFill>
              </a:rPr>
              <a:t>„a festészet a látópiramis metszete” (Alberti)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2800" dirty="0" smtClean="0">
                <a:solidFill>
                  <a:schemeClr val="tx2"/>
                </a:solidFill>
              </a:rPr>
              <a:t>A camera </a:t>
            </a:r>
            <a:r>
              <a:rPr lang="hu-HU" sz="2800" dirty="0" err="1" smtClean="0">
                <a:solidFill>
                  <a:schemeClr val="tx2"/>
                </a:solidFill>
              </a:rPr>
              <a:t>obscura</a:t>
            </a:r>
            <a:r>
              <a:rPr lang="hu-HU" sz="2800" dirty="0" smtClean="0">
                <a:solidFill>
                  <a:schemeClr val="tx2"/>
                </a:solidFill>
              </a:rPr>
              <a:t> elve</a:t>
            </a:r>
            <a:endParaRPr lang="hu-HU" sz="2800" dirty="0">
              <a:solidFill>
                <a:schemeClr val="tx2"/>
              </a:solidFill>
            </a:endParaRPr>
          </a:p>
        </p:txBody>
      </p:sp>
      <p:pic>
        <p:nvPicPr>
          <p:cNvPr id="4098" name="Picture 2" descr="http://t0.gstatic.com/images?q=tbn:ANd9GcSQ8AsT3kkOlKI-BvYMacehwjKCE2WjKN_INppguxmtn7xUeCFx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21088"/>
            <a:ext cx="2705100" cy="1695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IJktrwlFUvY/TxQtVatOilI/AAAAAAAAAgg/ZvX10HcgtEc/s320/Anonimo+Prospettiva+di+citt%25C3%25A0+ideale+14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083" y="260648"/>
            <a:ext cx="8673319" cy="3888432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467544" y="4509120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chemeClr val="tx2"/>
                </a:solidFill>
              </a:rPr>
              <a:t>Ismeretlen festő     </a:t>
            </a:r>
            <a:r>
              <a:rPr lang="hu-HU" sz="3600" i="1" dirty="0" err="1" smtClean="0">
                <a:solidFill>
                  <a:schemeClr val="tx2"/>
                </a:solidFill>
              </a:rPr>
              <a:t>Città</a:t>
            </a:r>
            <a:r>
              <a:rPr lang="hu-HU" sz="3600" i="1" dirty="0" smtClean="0">
                <a:solidFill>
                  <a:schemeClr val="tx2"/>
                </a:solidFill>
              </a:rPr>
              <a:t> </a:t>
            </a:r>
            <a:r>
              <a:rPr lang="hu-HU" sz="3600" i="1" dirty="0" err="1" smtClean="0">
                <a:solidFill>
                  <a:schemeClr val="tx2"/>
                </a:solidFill>
              </a:rPr>
              <a:t>ideale</a:t>
            </a:r>
            <a:r>
              <a:rPr lang="hu-HU" sz="3600" i="1" dirty="0" smtClean="0">
                <a:solidFill>
                  <a:schemeClr val="tx2"/>
                </a:solidFill>
              </a:rPr>
              <a:t> </a:t>
            </a:r>
            <a:r>
              <a:rPr lang="hu-HU" sz="2400" dirty="0" smtClean="0">
                <a:solidFill>
                  <a:schemeClr val="tx2"/>
                </a:solidFill>
              </a:rPr>
              <a:t>(1470 körül)</a:t>
            </a:r>
          </a:p>
          <a:p>
            <a:endParaRPr lang="hu-HU" sz="2400" i="1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Megszerkeszthető  </a:t>
            </a:r>
            <a:r>
              <a:rPr lang="hu-HU" sz="2400" dirty="0" err="1" smtClean="0">
                <a:solidFill>
                  <a:schemeClr val="tx2"/>
                </a:solidFill>
              </a:rPr>
              <a:t>enyészpont</a:t>
            </a:r>
            <a:endParaRPr lang="hu-H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hQSERUUExQVFBUWFhUYGBgXFxcVFhgXFhgWFxQWFhcYHCYeGhokGRgXHy8gJCcpLSwsFR4xNTAqNSYrLCkBCQoKDgwOGg8PGiwkHyQyKS8pLCwsKSwsLCwsLCwsLCwpLCwsLCwsLCksLCwpLCwsLCwsLCwsLCwsLCwsLCwsLP/AABEIALcBEwMBIgACEQEDEQH/xAAbAAABBQEBAAAAAAAAAAAAAAAFAAIDBAYBB//EAEAQAAIBAwIEBAQDBQYGAwEBAAECEQADIQQSBSIxQQYTUWEycYGRI0KhFFKx0fAHFWKCweEkM0NykrJTwvGiFv/EABkBAAIDAQAAAAAAAAAAAAAAAAADAQIEBf/EADMRAAICAQMBBQYFBAMAAAAAAAABAhEDEiExQQQTIjJRFGGBkaHRcbHB4fBDUnLxIzNC/9oADAMBAAIRAxEAPwDeinLXYpwFdOzPRJbepd9RKKkFQwHTSikKcDUAMKmm7almlU2QMApVJFLbRYUMiuhaftru2osKGhaW2q3E+IJYQs5CjPU7ZgSQD6xVq024AjoQCPkRIpayJycfQs4NJM6KRWnxSq5BHspbaeVpRQRRHspbak20ttFhRHtpbakilFFhRHFKKk21wrRYURxTSKkKVzy6mwoiJrm6pdlNKVNogj31w3KeUppt1OwDDcpjXKebdMNurbBuML0wvUhSmlanYNyLdSp+2lRYbk4FPUVGKeDSbG0SCnqKjBp6tRZFDwK7FcBrtQFHYroFcFOAoJo6FpwWm12KgKHbaQWuV0UADPEeha7a2KJO4PnpyGQPqY/WiVpwyhh+YA/fNL9oADYPKP8ATd9P9qg0lwYX1BZe0pgzHb4h96xY8yeRodLG1EtRSilFditgkVKuxSioJOVyKdFciiyDm2lFdilFTYHIrkU6K4aLAZtpbadSNTYURlaaVqQ001NkURkVwipDTSKmyKIyKYVqUiuRRZFEDJTCtWCKYVqbJog20ql20qLCiANTgaqi5UoelWNosg09TVYXKeLlFgWQacDVdbtSC7RZFE4NOBqAXKeHosCUU4VFupwaoAkFcuKSCAYPYwDH0NcDVJbHf0qk5JJ2WS3G/s7bSPMYkqeyjEQcemR96EGw41Onh1YbLs7kg7eQQu0xPTJ6R3q3b1M6u0V/+C+VkdRvt/7VR8Lru0ulvYIFu6pMxANw5+6xXMxUpJmmV1Qf212KZuru+updmah22ltpu+l5lSFDttLbXPMrnmUEUO20ttN8yl5lAUOiuFab5lLzKAo7trm2uG5TTcosKOla5Fc3003KmwoRFc20jdppu1NkUIrTSKRu0w3qLYUdIppFMa/TGv1NhQ+KVQG9SosKPKV43dUDdLA9DJz61MePPOCVGPzSfqRQ59G6xEsD6AkZ6ZGM/Om27BBMwhAk7mjoegHWfan95B9RLjJBk+J7xG3zD981xPEN/oLr/f8AnQ/cVRWO3a0kZzjrjECcZHyph1aHHTt7T3OZ/oUKUXwQ00afR+M7q/GFuD/xb7jH6UUt+NUP5CD/ANw/lWNtuBMleXsSBJ9oOfpIrg2zBaPuf16VXwMtckb6z4qQ9VYfIg/yq3b8Q2j+Yj5qf9KwlsqE5Zz+YNIxk8u2MCkmsXu/+h9sVWostckegLx+1+/+jfyrqeILR/PHzBFYL9v9GBH9fSrnDNI99uUgKsbnMQozk/Y/7darJQirb2JTk3SN9Z1it8LBvkQas6TWEg4GHIBJ68vT5949KzvDWRQ3lytpB+JeI53PZE9Cf07QckRxHipuk/lQYVfQdp9TPeuN2ntaaqPB0cPZm3ubHTW3823cIWUs3EIB7llP+n8KHeH9C9nSJYYoSF1CttcRzuCp+YG4e1B/CJjVKB0KXB7fAT/EUI4mCt67BIK3ruJOQbjGsiy1Gx/cXLSb7h15gm1lKskAg565BHt/KrXm1n/D/iTzItXSPMgKlw53eiOevXoe/wA+r9ZeuruZXMIYuIwG62TkTAyhGQ/Qj611Oz9ojNUzFlxSgw8Lld8ysyvH2/wn1icds/13qVfEHt9iDW2hFmh8yl5lARxsnoPvS/vZvaiiLD3mUvMoF/eZ9f0pNxJvWp0hYc8yuG5QA8WPz/So24qT0WjSRZoDeppu1nG1rnuR8qb+23B0JqdJFmjN2mm9QNOLt3Arp4o3t+v86nSTYZN6mm7QY8Xb0/jUb8TudgPtNGlkWGjcppuUDXjD94P0/wB6kHGMZUf+Qo0sLQVNymG5VD+907yPpP8ACkeKJ6/oaKZOxe31yhx4qvo32pUUwtGVfXW7aEksqhfLIW+ZKGTAWekzgAZJqTUcDtegdcP5hYB+fBV0AKtBjG4HmqrqWs6gAlDZZTuXEAychSxIUxnMT86Eanw1fDF1ZVBjqyW5/wAP4fLOPTJ/XkRyp9aN04NdLDX9xqV3W7gI2wORJKk492OOsd4nvVPT+GFzFxmcdRsBClgMNMrMGes/Ws9c1162TK3IWQxYE5O6M9Oxg+2KsLxzUC2pDNaAYxsRQCcTLqok/OadqyLhiG4PlGzteBQg3G45JMKQm0ZTIHMJaZxJmOlWdN4ctndgxACqTvjr1Jg9ZIIx7VmOH6vUa1mLXyG2sQCDNyOUytvJgAGSB0xRbV8O11u2NzALnLqxUbiRywhIMz1pUss7pyGRUatRL7iwcBVJG0SJ6HEmMA5BKkj+FXjwey8BEBaCT8e3PQDcMMPQj3mKxJ8HapmLApcB+IhmIzDAEAEnocAdvajPCOHXxcUNcuXlYBWUXLtoAiIglSCs7uoHvtqsp15Zlkm+YGg0Xh+2zbTbUxIuNuA2ETuGwHlEzEx9pIT/AIzrptKAloHJH5hPM7En4R79cewC4r5dhWsWBAJ3XWJlnb90t1MCP4eszFP2XSx/1tQJPqtodvaf5+lZMmZz2vZcmmGKt63fH3KvHOIhgLFjFq3IUnO5+huN6yf6FDDiPQDPqew+Xc1Jpk+39fzrrHB7Z+4Aj+NYpTtm2MVFUXfCDn9rtjGTcAjGCjwDkz86o8dkau8O3mf+yof9f1q54aP/ABlnEc5HWezDtUfiZP8AjLw9Sh9v+Vb605v/AI/iJX/b8P1BWcr6ZHuP6xWr4dxC5qUBQgayyp2E9L9r81q56z79DB7tWXfBB+Y/r61LpNQbbq6YdTI7j+iMR71SGTS7L5MepGh03l308y2gUdLiMxBt3B1U4JgwY+Ue1TWeEW2glfoN3t3wT9qocduiy6a+0s2b/Jqbfbd0M+5zn1UH81Vr/hi60NZvq1p+dWcsOT8oY9NwmPoa6CzT/uOfKKXQNnhNskCIO0mA7HHrkdPmOs+lRnhifCN0kSBu6D3hTHbr6j6xafgbWt27deYssMoCxb+I853LPQwD0NVbFtZW65uknJtnIQJgC5AEiMe09qnv5rqGiL6F9uFbe5I5fzRk5I+HH1qF9O4PQQfUwYPqCoM+/tRTX8Rk7t5QYSN0KfiO7BHbHUdpqIabYxuKzlIaVMAc/wDiD46TPTr9B9pmuoLFHqipY0RLOCmEAMhiZ3EQByiTBq1e0O3lEzPQkAgn4eg6scY+tLz2BP4oZAJK8xIPQEXFGPSMVZ4fcDWz+Hvz2JgT6lYkxB6d6PaZt8h3UUuAObLEwCPlJJx0EgAZNdbR3I+H9TP6+mfWrmv1RFwIE1BMqQ3LEHJYFokgduvKeuKkuW1tyz3oBgCTiexgRM//ALVvasiI7qDBHkXOyD26denrEz9aYqXCc22gdYE+uTB6TImiV65qOfYhlTHNaOxrYUwylRJJ6ZzNDjxDUG2p2W2uG4AEFtw23qtxt0COojPWauu1TKvFE6bY7hlPpsJHqM5pqMqk864PYhfoN3emWeMXSZCIY3A/CCSTkQLcAhpAn1quvELpZLHlpvInmbmYc24yIJPr8vpR7TJ7E90luWL1p2k/CF77lIg9JCsYmQPr0qG5prvt6Az17wMdaDcbsQSzM1sAraKIYLE+ogTOOsdqsX7CKUQWgrgISTdYGfYSMHoZ6Ex1pntLSX2/co8Sv9y8NHfjouR1z6Z/LAOKhbQ3g0cp9IyTGOm2qR1bNuMkRkkXbhBgZ27wwPSft7Vy5+1btoDtaYjZdKhzDL3x8WenrFWXapeqIeGK6MutZvA/Cf6+QrtUtRqLwYhtzkfmKhCfQ7QuMUqt7RP3EdzH3hHWMmot3DZv3rlxQp2Fre2437rJHKQMTjtkxQw6O/uR72ntcyKjbmJWVEeYApHMxnoM+9VuP6cJb81GDsIx+NzgkAlcxjJn2ap/CvGxd0y71VthCOsEl47v1McvULPTOaxVpha/0abudDrt+2si7as5DAKbSlGgkGCWByREz2AxQDRakoxtrvdIgqUCk9SMlSPTM1pNRpvORnXl2f8ASe3dKNkmQwUAcxwDHMPfNLU8Idbcsnlk9IhQpOFkXMRMdD3iiD2qy8qvdUd4bqbtlVNxdrqT5bgC1c5o3Dcricd2nBj5V14trI5tU3U4b8VRukkTB6x2Pf3qxa4W1pBd1F5LTlgoKraiQC6k+W4zKnME9KqXPEVu2NrKdSCVKltyqsxIIDR1JEjHrNSlflVi3pXJdt63WsVVdQh3HlDNctouCdxuEgdvX5ZrU6ew+nF69e8u5c3BbTJO0nbDsoJOD1/yt61itRxQXHCLYRWYhAEZwCxaEiD13HrWo47cCstlPhsqF6ASxA3GB36frWfLKkMx1OVIm8O6T9o1CgnkEu5P7q9Z+Z7+9d4prvPvPczBPL2hBhR/r9at8PTyeH3H6NeYWl9dg+I/Xm/ShLW5SD3IkfLMA/SsmR6YqPrua4eKTl6bL9R7GBj+opNZJjEY70y8nLGSTA6kGJzBBx3p18HYRJHykHuMHsfSkIcP8PSurtGOtxf9enual8WNt1j+62j6dV2//WpODJt1FmZ/5if+wH2im+NU/wCMacTbt9OnxXB/pWhO8b/ER/WX4AW4JHv/ALSK6G++P1ptoHM9jHefUD9a5YHYzIZh2Edx+kUo0Gh8POtwXNLd/wCXqFI+TgcrD0PT6qKHeFta1s3dFenzLRc246gr/wA1V9QV5h9fWqlpyjAgwQQQe8gyI7dv0q543OzUabXW8eaqkx/8luJB/wApC/5TWrDK04mPLGpX6/mGbPFEyGc7QJkLtIAwFRdkE+8/zrum1iMjRduKeygFSTtPxbFDAR2jt17UrWqUxtt7w+3YxEbWbmANwziOmO1CPEGpcA7yLbRAO8lZ5gYNucz+8BEDOTUptuijoOae+GEKzOVUwGEKokSZ3HkmPi7nqKt6e3dtJNxk2sS3MQLZLYK7gZPYxAEj61kv7NdBcLXrn7QC1tQLYJleaZxvEZVeho/csWzf/G1AZmcDb5JMkmIljhZ7zirS8LoWnq5J+Jaht23YFIAHK6opiIIUiTg9qWh1l0WiiNtjmEpkfvDfAAPeBUuos7UJu2ra7ztFy0dw2zy74QiQe5+tC74t2QAbroScbmS0sx3AHL2kk96q7RZaWgsqk7wb8iDJO6A0CRGA2IE/wNDuIFbKbrrJ5a8xI3A4J2rtJ3k5JkMfij3qA8WCWgRtlmRBJZrZ3FVJAzneRJBnGOtaTQ2LQTy1RXSCSCfMAOZktzFjk/fp3lepVujN2NUrliqvZQqChK+qiCdoAg5kHtHWoH4hdDwhVrajoGlhtGT5W4SMdM9M0RuWXS6RDIrEC3tO8PysYO5gwn/tPfpQbi1zUWj5dw4ckcqmDb284ja2esncMdqumpcAaP8Au+49klkLC5sYASuDBVgQ/wAXTEdooBrNKLdxXvWWtahkJDs7XN2zBRCXMKBA5uzdqIPxjbplKXmBc4QK6gD3uAdu+3p2oLxPhv7Tnebr2QzA/tBKwRPKzQZxJAPce9TGUeOPkTolywlpnDMYYW2baS3KzEfJm2iJgmATnqait6V3JvXd++3It3QjuRbAfepCdpnpP607Tam7aClBduoUU2kKW7oEgBSwxmSAY7DqMwrWt2gjzm3C4DtL3dPsMncpBlNoMgAgRPYVCZLQL8y3cuC5ZYXbhMsdp2Ex8QRfzyRJwJ+tWOIXAo3F7TFfh/5gvE46Kw2QNzZjvU1/RXmUm3be1cuMH8y07XLRciZuIvLMSMrgZ7UKXxe+kV/M3+aCVUWlQI0AANvIJJGcD0FXqUuNyupJbk125fJkIsdps2SY9ZNma5VL+/LF78S8V8xone1wNjAkW+UYAwP40qvSWzX0Cw6tm41jzbai2o3TMs52kBQnlltwLSO84PesILY0+oPkXRau7izWCbituTnI2qsLhehINaK3xm2XvedqG1AR4thD5K3QcFmKptGAs9Z9cUM41e014rFuxZ2xJt+dv6ZU3drA+0jv1iq47UqbCfltL5i0vjnzbg83dcjmI3s24z+VQIAEz26ZPatSfEmmezzWrrKDlNyiFBkbiOUiRgAk4zXjf7QLOpDIpVAxKByG5T0DEYJ9e1bvR8adWW7biSuQ8MgHRl2gyvTp9sEU3Mu7rStimF94nq5OcP1AJdCr+WG3LALkLJKgs7AJAaJjOc9KGa7hTefZt2HZjdYCGVkP0M5ETgHrRrUahXZrrFlYqqkKwS2ERAAplmIkY9QSD0NANO1xdTbuBgPJuBrYd9y4YECR1H2nNMxyc7cea+BScdKqR6Nw/wAONZ1CO9u2FG+6eRdylF5ZePUg9vhoU5ZnJOS7En5kzj6mrnDPEd2+t7z3tyVCqLYjL7ioYmeWFP3Fd4Jpy2oUHsZP+UbsfaPrXKyak1GXJvwtU5hnxKNhs2B8Nq2pYerN1/QD70LYdv6irHFtRv1N1v8AGwB9lIQR/wCI+9Qb5GCGyR8iDB+tZszubHYlUFZG4DEYjM5+VcBBESZnr2Py+1TKM5xE9/eO9RhCZE9zOZgn5/0RNLsYTcLeL9oHP4if+61N49H/ABoz/wBFf0uXhNV9KkXbR9Llvp0HMPp9fer3j1P+MXoB5X3i5cJx9a0498cvgIltmj8TNIpnr17/AKV1TDN36H6xBP2pyp6T3/niKcARkdYI/r/f1pRo6DXSOwz69Y/0E0W1Vvz+FXV/Np3W6vrtM7v0Zz9KHBf0HyzRvwqod71knF6y6x79P9WpuKVSQjOvBfoZKxqS9q1tFwkKUfZuMKrcpbb2g4n92qlr9qBIsF0QDJ8yAcmAQGg4jBHrVzwRrNRb1Bt2rjKT+UkbMLvflYQDAJ+lGvF/FDcYm1Dy4IMKwdQCIZJB27SCSYGO0114pLY5zbsA6TjM7A6qX3Zu8u8nuqlViOnWT75itOulKLnSO5zl3Zh2/KgB/wD2s1ovFDJ+CyAoGwLbm0sz6WzB7d+1EuMcQtyVs3L1lnUhrbtktIAKuASR17mTFIy425DoTpA7ivnuxIVRBwq8gX2UESPqahtcZ1Fu9bfddD3GClp3KwQAuu4ggQFHWf8ASrPCNSbZO9TcCcp3MDDZgsAB7e2KsIr8Q12xUVX8ncvMY8vdDFpkAyIwMyaWk06ZWcI7SVhTg1ixcYtcgjzDst8ohSsbmDDJycqZ5QIir/G77WbTXNIzsxIDT5anrIIcLtaTiM9TkVY0HgO6qNLKlwFTaKsYkGWLGN3pHypcZs3lVF1Fyz5h3AHey4kbG2qu1mkkHcPyiKW0+Wi7lFukzO2NNqnc3Lq3ecTKAlkJEKVUEREjGPtipNJo1tk3PMQuDBtXgUeX+FgkkT0wcZJiqP8AeeuS+reWI3FN6qjjYvwMygwDA3E4JjtFc093U2tU1ljauW7ozcKqAmCSof8A6cKTkTEg9asscq34KLIlskEdfr3XbJS6Lbhz0NsTAU/hYEgnk6CO9S6Xj1u+jrfV42t8AVbYHQMtvGc9TJ6/Kq/E9EHXzAtq0JaFk7nJYBXVTbHIQcSZgDGag0fCr1+NtpPwpG4EruJBMHPWD+WBkT1yNUrGJp7Fvg2ithG/FuOzvuVGNuHKGQ1wKGIWSADjqfSruocJbL3NNp2VRE+cdoByPiURk9Pesrf0t7eiBGwpCLsZfhlmjcojAn/XNMscQuMDzh5iFcsyGQehPQ+5P5e8VEk5NOyyiFxrk8k3Ldu1Zy5Je35v5pUKzIUVI77h07d6Wo1elS+od02XEDOEt3CNwMbUBYjOZyFwMdqkFqyLNoX9QdO87Spt3rsKAYBYwhiTAUfm9YNV9Q+lubRb3M8NzMUCHJ5235kggQCcAdTNM07eL6FP8SC7pNIzEi7qIJMRYtAAdgAbswOn0pVe0nifSadBauWnDrMhUR15iWwwMHBpVGrL0TDw/wAYP4H4mW4WOosPdYBSgBkCAA822IE4HQHofWpdXxld4caOyhgwXCK247uY9JEHoR1FCf8A/OXn5hbKL3a4RaX585B/Sn2eCWl/5l+SPiSxbN0j1lzCD55qzhG7QLiijxvTpqYLtbVlUw1tDzdSEIIRZk/F2A70zgOq8rdbu9GCbWEFlKlvhgz+bK9xjqBWg0tjT+WXt2Gu7SFJvFmgsCV5LcSDtbtiM+tZXj10tfO4WwV2gbE8tRIB+HsRiT7U/HLV4XwJnFRdrZhbScUZM8oIOMbwY7qcYPqIp1261zeRaAB522oSQOsyZIHfFARxIhHtttI/EIkBhuIWTPcckx7n1q7Y45cb/l3CD5VsQuMcwJEZB6fIVfuKVpkd/bprc1/AuFsC6X1ZFdbcE4jcW2lGzDAwY9YnrR/wyLlvUsGQu6CZAwykx5gXviQQOhoB4f0Goe095j5gQKGVt5LIDPK2QdoDEj3960fD9e5TdbYFkRihZVIuIYhWmCpDKAYI6TXNyeezV/5op27jGWxJk4n1/r7/ACrumcyZ9Tj2M569cVLo+AIyDy9S0R02TtxgHGO3oRM1K3hy6MjUWzP7ylffsR3MfSsrxttj1ljRWtKN8QPgA3DqZbAGPalfuLEH07H3Emcd/wCusTfsWpZyv4DKFG24Dtlpu7wT8WBswcdIgk1y5wzVDra3ATBRge4aPhGOg9qh45JgskXycS4oZTgDepwfcN0/lVvxzqVbV29jAg2nyMjDhu3eG/WqVmxeDpusssMssIwZ7H6zXfESm7qkFtvN2hzm4pGQoyegGPTsKbjTUWikpLWnYJEz2xB6e7fcf71x05l65bP1mP8ASien4JcJzctIPkXx26QD3NTjgtued7j+mQgn1AQfPvVdD6jHmj0BT2YBkqB1mYPYjr8qIcFKm4Jjawjd+UEwQcyB09e8Ve/Y7FlC/lKxCznqSPTcfX+NWb2qDBVERuXA6HMde9TpUdxbyOSqjH+FVT9uuAboUax2aRnaDBBmB1IPQGfSmcZKG5f22m8rzIRrDlldJnbc6gQsQRMis9u8vUOxcoGN0xJAIYvjlE5Xt0rt3j7YVSGQM22QEIDDbBAwoiu4o737jm2HeDKwvbrVrYRBX8J3IG0AgkrLTkHBnd9an454gvqwD+SHTb5ezYl4PIhtkER0xtBx160A4b4luqQC8gBABGz4Ph5lz+mZqPU61tRdBZ1BBld7NAP/AHR0metLcFqtjFdBHTcRe6xa85cwTufqIHrEx7Vz+z7jV23rL15ES4202oclAttWUzgSTkY+dDXvbVf1KlRnuSB1FVfCGnG66Tc2FSYJZl9CI2gme/Tt1pTSSlL8Bst3GNep6zqvHeoQ81q2cL2YCC3UGZiQPtVO5xq1qtRbu3gUKIoXbcdNlze7Fi0dDIHce+aqHxI166oYI3KApNsvc6McMpV+n8aq67jVptlhFuoCxM3MQqgxzEAgbEXqYyepg0landFtMFSaNXrNCEQ3LhuEwu5kuzPTm5ljsO/QxQway05Vbdy8WdgoB8pgJMknHYT26CPeqB48bRtCxdD2NsXRd2kqSxg2xbziDy/oKtW72kZ1ZtO5SCzXrNwHYBJ3PZUlgOmSPvTISaXiFSir2Mfx571tVO53VwjjKuoD5QMYmSIn+IiKu6vRuiG5m5t2koAZ5tqwRMHIPTsKsXBpr1zVKCRaURZliJCqTLADA3ACCOh9qt3PGSovmbxbbdteGEMyopBGZ2gu4HXoc0zJKc0kVx1DcqpxHyEcHTKzSyi6sqNrAq0cpV16gT6jrVLhWo8thdvWBeQAgKSFVicKXInpGMetWuJai69tZYbPihBtUqdpVn/KzHcfuKbwu6rttNnSkiTNxjbDYwJDgde201mVx2NOzWo7xLjttlceXbbdJCLbVBbkRCsw3GPXrjMjFWPDpF20LVzyABaZeZ5LE9woHmFuogD3BqW3wNHkizY2oVBK6hyDuWTndtMEgDI+nShvEfCeqITytLGCXm/baT6AFsxjIjr3q1prTsUbjzuaN/BjIdpTTggDAS646Y5vLzjvSrM2uF8VUBVt6lQOgW8oUfIC5So0x/jQaveArV9Lg3X2KsVuAm5c3ncQRaYBTIgwxEZ6Vau6iwXd7IlNqKRAFsbdskqwJMsJkx1oFwnSF7kWbQbaDuGw3DGADtY5Jrd8K8OX3ENp7zLIP41xbSMJB5rYBY9+s9avlSXBSD9SnofEdkF7brtuPJ3ICo8xYNsnbGwRvBAx+JMCDVfi+iuraa7tRWY2gAAoWQS9veWP+FoJmSOtX9bp9XZvum5LaIrupCqAyLtzyqSSN4x7E9BgbxHxGdyOrh2CEO14M+0mC0bcsMSAZgzE0mKakqGveL/lGf4t4dvC09255YHUlXtscySYQnH86h8JXFyhMZkmJ5cAn1MdYqHVaokOisdssD1CkTACg5A9OlS8C4RNxWUwoy2RIjt9fl610MiWh6mZMbfeJxR694F0r2bl4SHQrbZWhoZecHbJic9RIIiu6rhDaW7eQT5T23uIf3XWC6ADtmQPY+9C/CnF7WnLSDzBUx0UAmO3TI+1bHj2kt39hcE8yKCGe2QLzJbbKkT8XQ4xXPrUjTNuMmC7BPm3tok/hmTnqsZz15f1p93VPnC4LRIIgdVyCe/Ux37RXeH+H7T2bNw7tzC0ki5eDDkRpLeZkSWxjrS1PAgpYLdvAqTM3S4AUlS0OjYwMTJJjoJCXga6gskbG2dU2OUdQMMR1GTzKMziB2Mz2qRdWcSjDCzzA9TB79Bg+/aazp4pbR9g1yrcxi7ZRVzkbmQ8vXv9Yo9Z0epkc1lskfDeBJxMBdw7rgYgz0IqndS6FtUS2t/chhmXqM4MjA7ken+1ANYuy+pUevKBtklXz6ff1ojcu6kA/gq59EuiTiY2uskxmOuaG6rznvoEsspMCbquo3bWwAAWbE/brRHHK+A1IuC85zAX5nc36RBB7Z+dQ6m8Fy77RnvsBgAHPWJM9ZFTLwe4QGuX2CFtp2KLXNAYiTucgAmeh9PWs6urttdby7RYKxAcy5YrO4y5OARGDnJGMVZwcVbJi9TpBizqQ+bdt7sd1Xl6QZuPCxiCatfsmpeDFtACSAzu/wAOSCVXbMRgTFHBpAiWnX4ZSekwVLCCYgyI653Z6Cle1B2mRA/HaTg5SWHTqoz3mmRxxoU8j6HjfEtIbmre1uH4YCboIGAWJg5E7gM+lMTw5y2yXALttgjp7/aiOq1Atay6VLHzTdGJULFxkVpxIgTI7zTn4gUNpYuN5dwncHJ3S2O89JGfU10lkWysRolTdFQeFz+Id/wjlxG/P5ft2mnp4ZMpFxOcEmfy4Bg596I2+JjZqD5hA3KGPmXBsO44GMYxy+lX14gfMtL5hny/h8yd42kbiGie3X0NDTCMvQxHFLJtXGtFgSpGREGPnRD+z/gzaq7qUUwUUXO3NkIFyQATMyT2ofxpmuam+8GATOAQJYgGe2cD3pvh/ibWWvhGjzFtBv8AK24D7gVEorS0yVKWpNGwuDUW9Q1hQ10Jc8sZSGAnaNrkwvUx6UQ4jwHW3dpayWIgAgp8MSgHN2EkV3wgmm1RuPqbipcYjYWd1yN27IIH7h6+vrV7xTxW5w+6lnT3NysjXCXcPBYtbTbukxAnrGO1ZZRV+Eepy4rf8ANa8FawqD5BOPaTAMfP4R/5D1rPcYS9p9WtkqUcqoZFwxWTjl9QJ+x9KKcc8X3b95YXYPLElbl1TydWhWC9T+o9KEaa5c/aPN3Sx2yWDMAByqJ3TBJHU9xTIxVW3yirlkdquBcS4urgAWggA3AKxaO2SRu7dC3X0oILyPuUuQG9pjpkSfrWv4j5ZSVtBLw5WecEOSxiJE9BJAx9Kq3dWzCWUSIBClVn0InoTnoPpVtWhVX5BCLlu3t8SSz4jXclt0+IKkrkQMCfaP4mrf8AdY3NDtbGdjOAqnqVG4MYOO4/2ASWkm0xggwVVlCiOpWCcyDA6UtOVmGAjtOTLGSTPeST/mqNKkt9ibcX4eApq9DdD7ZVt5glDKHEyxiP96lTg+rQLFt1kM0CFgJ1DD8p9AcntWhPhJjaTC3AbSnndwUZlxAJKQMRIHzoY3A71peZb1xtyBfLJUqIaRKbgfymZwAazuSfD+YxNoH2uFasqCLdyCARJjB6YJkfWlUOq09/cdo1yDHL5l9oxmGgSJz0HWu1Nv1/P7k/BAvhnHdRZufgPtO34dqkEbd4JnrypIPtV2/4vuXbhe/fulNq/g2gyglWUyIgfEMj50L1Wt3H4VTYoQCZMWwECs55mIAiOntVu1a0x0w33TbvK7ldqF1ZGI5WIiCDujtzVoUkuUJcGzX8R8X6Zr9q5uZwm/cNuXDoEZZwIiazn7HpV3brxIPmAFQxYowZQpBwhg/71nNXcW2fjVu4Kk+uMEAg+1CLnEWc7VkD9T8/5VEMTfAZJwit9zQXuH23vTaUgQvISDBAAJJHbvJo7a0JtcpJkMwaR0ZTtI6nEbSPZh60E8K+G7uqG34FVw73AoZgIMKkZLtmBMYJOATW441plW84Uk7/ACyQQQ1tlRVJ3TzMyqhJgfCD3gUz7Kmy3Z5b7Ip8G1CW/MN1WcEBQqzJO7mAPQcs1rvC3GRd0/NLNba2DOMLdUIfmDE/9vvWHv3QBj7fx/0q/wCGuLJp0cm2bheRtLFQOdXkECQMD5kGs8JUtx+XHq4N5wlCNMh3fC22P8aqQHnI/LER2p+vurbN0XWAaQSSQAea70wO7dPesA/iG8VKeYVQknavKJJY9ev5iOvShWs4md3UlzEseYgH3Pep16tkii7O1vJgHj1spqLhSbis7EMB+8ZEz37fSvYfBjMum0buZbYwKzJIW4mwf9yqwU/KO1eXhqKcC8RXtM6sjSqxyNlcsGIHoSV7R07015LSTFy7O1umetafUDCnE3d/xLAXYwM56j0oDZU27unaMi3pV2g825LeqBUASZG8du9N4F45s3mW282rly+rAEgoZkQG9emCM9pp7G4j2HZWMDT8sPDXNmrDdjzQVkxOBPagVVOiXV6grZEjlN3vg79isQdx6AA9hkCsHpOAmyAbupIUSdqYn2Lv1+grT+IHLoE3hIuM8LzXAdm0zBIAjuSpis5eCLBCS5BncDcfHeWMAGcHJxSpWx0FQYHiDdAtC5c2srBiW2rtiDuOAB6ge1W1uMxi4VaZ3bQXKyuTOQDPr6ZFZvh/iAB1t3t1tfy53LJnuRtH2+tattNZe1vVg0I5MHmhFJ2+q/CQP6geNpX0Jc6dGL4ro/8Ai2c3C5G4AYO1Z5QdvQgQY/xGutaEGc4P6f6/zp1zTBb1+Bjz730/FcD9AKbrmhD8u/vgf170qTudGvGqgjO39RsVlK7rbujXQMMyqQWg9jAqPiHi0ftC3bIblt7AHGQPoc/pUzpIIP8AXt9qF8ctqrrBMFZgknbzMu0H0hR9+9dnBLUqZye0x0u0Q2NerFzc3c2ZAByJIAJyAWP9RVrh98FhglAeUkQCepU+sYMe8nrQ/RMJzMegP26+9W9Nf24hQN6mQBMcwOeoBkSveB7VfJHZisct0zTcLdVW6hweVlAg5EBgf8senw0e8OcaZd1veAmWE27DgEDmk3yu3AmAw6VnV8M3retdfwz5RmLt0WQ6kRAZyOob7HFX7TCPJfTpcutbKKyalXXfnadqcvUzt75rBKC2aZvWS01WwuPeFb1hbt1bbBUBYOds7QcMwV2gevWo+GaYXNN5iXGVmYgpBC7RDA7p7N2jEA1B4g8S3Ws6gFyVa0qZaSSzjcCOoxH3oHouIRZtKHcEFjCmB1nnA6iBWmGFuNTMkszUribTwWqpeuG8lu5aKFVDMrjdI2OBkREjrOa1+s8J6TVkDThLBy0qCzQoAIZN8AFmEEeleNadmtzDCHjBMEHoSR2MmfeDW/4LwNmtI+luXlKK/mElW8x8TbtJbadvfmiQZmlZYpDYSb3vcv3v7LLsKUvWzuMAMrKZPrExQq9/Z1rIAUIwbdG24BJUyTDR0NF/D/i3Vq20vZPUeXfL2WMYBDEMJx0kYzGaO2PHju6g6YKCrc/mBgrZgQBMER96yLVbobKclyTPaDaN/wBosLbPlxct7uU7BABKTCH26A1U0Ws0e4mzcSWPmOFZp3BQgjdHcgQOteVcY8Rs+pvXBjdduNgn94x+lVxxFYBmD+oPtVJ4ZJj8eODXJ7Jc4rprZ2swU4MMrFuYbhOD2PTt0rlYmz/aZf2iQGIAG7cwmMSQO57+9cqmj3fUju5nnF/WgxE95zg+naR9zNVzrGY7UEn27V3TWRguYk4Hr86syLchIUYJMdTkkE/au7HGjlyyyZT1ejI2gtJyWPp6Vf8ADPBRqbzJ5gtbVZ2YjcSJAhRIHfuRQrV6kOCR+9knqRiJj2olwDVMFu7WK/ATBgxLKR8pYUT48JSO73PaODaC1ZW3aQKB+UFgWJaJZiGG9z3I/dIEACquq4V+0vee0yILZVXkgJO0QSZ5ZOB6wDjcKxnhHRtasG+877m9LGelteW7f6/5FjM7j2orZ482nS/Zs7QLzozOJJUqlsEA/vB0MEdAfXpzJQpu2dDHJutJDxawbNxkYozCJ2ncB3yfX2HrVTefnUKdZ+Z/rvTdTqNvzIx7e5pWm+DXqpbkl/UbfYx9vc/XtVLf3psyZnrmkGpqikLcmxy+lPF751FP9e1PsySAOpqHGyykXtEu5hGY6dJmcCT09fl8q1J8bnVWhbVA5DW0G74Xbd5Yfl3GMg5j4h86z1mxtWPWR2yDAdv4gfWqvA9OQLJBAi2s5Dbbx1CkTExC7fT7k1pWFKNGKeXVKzWai0unsq78zHFtCZIcKjMe5jmJJBXp8qFI8yxksxkscyY71OfD17UDzkbfDeWVZslgATsn16x7+2GHh9xCA1pwY/dJ9PSa5+S+Dbh08tg7iOkDdYjI6ZqpwJLtq8Bbcru3BTJADMpVZ9pIx96Ptwa8/S0w92G3H1qrxfh13StZI5Wa9aEwI2uH5vly/pTcDlwV7Q4NWWV0D+ZdZQ0G47ZBBO5jB9PWqvFLbC2cZwPck4x/Xetp4a1hvWVY20Qcw6EHBZS0hYiQST6n1zS8SapEsw6MCWAENGPWVYCD/wDb5wpY7ych39Rqjz3Q+HrjnmlR6Rkesjt36kH2oZ4p8OFYZSHYKS4WTgs7AiR2Bg/Ka2RubtyFo2zCDAGDtU/PE5+3QhdZqjpnMq5XOAJzncDmCPfPWunB6ODFk8fmPP8ATrJyY9+sfzorwdN19BtkMyzjAkwJPaTA+ZFc4ndtXPxLSlRgMsdzvaZ+kdulM4fxA2XVx2Kkjr8LBxE9DK9fetM7cTNGkzacWsFdbee8fNB1LqwIBhYBUBSYkRAyMgVR4bp7bXQLt79nAgg3FfuQAGCZUmevt1paZhct3SN0tdutLHcxfcSDMDus9O9VtYWaLjXFYvkAsWuKAoA3g9h8IM/ljEVzpLg6GJ8o7xHQ22a6SrnfJgEQcjYyyAeymSTIPXM0A4RutXllWYpJ2gZ5JZjHsAT9DWk0q6p1ZtPZuXQoCsVUuFGGAgZWZbt9atIr3mPnlrNwiSHtMQWJO7BGPXp3p0ZNR9RM4RcvQqvq7ZtIEV1eAWYuGRiRKkKBiAfWcketE/D/ABq9YAWy6N5pUMrryhgYXcWIE/4gR71V4Jw22dWtm4ocMYGz8IEn82ADAEmPatbxnwzo7VvKMmYDIzFgYJzuJBGKx5HUqNUWtO4O4o2v1di2WsM9sBiGthnDq/WYZhGIGBWUvcTfSsrt5u1htCEkLynqA2JwRIrWaPxQ9q2bK3N1tQVC7QNywQQR7jEfzrBeOOMLefTqtpbK27QJRSYBdpYQSYwqiBjFaoYZJ2+DLkzLTpJEuW7RDOLdwNZO2IfaxyC6/vAmD+lOsWQ9tGjTkK/4zQyEKxAWFER+bPScVnLo71d0PmqJUYaI5wOkzic9TWlaV5hPiflLF+dzbbdjbJ2/jNMTifxOsV2npYEZ2g9/n9q5Vqh6onTl94G1epwQPiLfb5fp96h3ncGY4AHqZMUqVMM5HrQFhAciZxyg+g7kjuft6kr4Luf8Uo2hpE7TBB2FbhBBxkIetKlS5eVl4eZGr1OrZrrtvJ3nuBgc0BfTB9up9ahA7D+vvSpVy27Z1opJbHL13aJPWYAz161VZicmDOZ/r+sUqVMXBV8nQv8AXzpqmcf16+nzpUqkgcP6/r6UR4XaAhmnM9OoAySPeP4j0pUqbiVyF5XSLL6yQ+CI9QIhZBAj2+WRQzTahRbVgSzJaNs4xBveZOTnoBSpVrkjFZtP7N+Pwl07d4BmGMAFgAMgGBgdAa9D11q2pWSbYbmO0ZZ2KCSYPr+veuUq5eVLXJGmPlTKXGdRbtPpyy7vMu7T0Adls3Sm8RkYmIAmD2rHeMr5uOxRTFlFNxpA28rJZAHclru6QCAFHrAVKmY0k7IfBF+3ny9OdzDcVC+inkyPnJ9Ovzqb+0a462lLYIcQQZB2Hd7Qcn7mu0qzx8yNBmeC3N5eYJ86JOesCfpFWtTaF5XSDkssAx329DA6g5mlSroS5MsWYexpzb8xI3MAu3pG4MoBMghuViIPr7VVuu1w75DA9ZyZIIzPchSZE+vWuUqdq2+QtwS+v0r7mp4E0WUj0b/2Jgf/AM5+dWLWiuXPNs21tmJuEsBvW2qtcIRyJH5pHfFKlWKT5NEeEVuH8Qe2reUzI+5DvUkGBI24IxLT9KfxDjuovKq3rhuBSYkzmAPSemOp6UqVLpWaq2sp2NWyOrgwyEMp9CCCKPcZ8bNfwRtAacGfywR0zmT9aVKtGKEZStmbNJqOxjn4m53Fe8knuJIA+Zz+lUHi5c3XCZIAx7D5UqVapN7oyRS2LV3QjbymR3Bwc9YPf17US0+k22LbLBUI7MY68wiAfYnt2rlKs0ZOWzNWSKg04jPOPqP/ABH8qVKlVDT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412" name="AutoShape 4" descr="data:image/jpeg;base64,/9j/4AAQSkZJRgABAQAAAQABAAD/2wCEAAkGBhQSERUUExQVFBUWFhUYGBgXFxcVFhgXFhgWFxQWFhcYHCYeGhokGRgXHy8gJCcpLSwsFR4xNTAqNSYrLCkBCQoKDgwOGg8PGiwkHyQyKS8pLCwsKSwsLCwsLCwsLCwpLCwsLCwsLCksLCwpLCwsLCwsLCwsLCwsLCwsLCwsLP/AABEIALcBEwMBIgACEQEDEQH/xAAbAAABBQEBAAAAAAAAAAAAAAAFAAIDBAYBB//EAEAQAAIBAwIEBAQDBQYGAwEBAAECEQADIQQSBSIxQQYTUWEycYGRI0KhFFKx0fAHFWKCweEkM0NykrJTwvGiFv/EABkBAAIDAQAAAAAAAAAAAAAAAAADAQIEBf/EADMRAAICAQMBBQYFBAMAAAAAAAABAhEDEiExQQQTIjJRFGGBkaHRcbHB4fBDUnLxIzNC/9oADAMBAAIRAxEAPwDeinLXYpwFdOzPRJbepd9RKKkFQwHTSikKcDUAMKmm7almlU2QMApVJFLbRYUMiuhaftru2osKGhaW2q3E+IJYQs5CjPU7ZgSQD6xVq024AjoQCPkRIpayJycfQs4NJM6KRWnxSq5BHspbaeVpRQRRHspbak20ttFhRHtpbakilFFhRHFKKk21wrRYURxTSKkKVzy6mwoiJrm6pdlNKVNogj31w3KeUppt1OwDDcpjXKebdMNurbBuML0wvUhSmlanYNyLdSp+2lRYbk4FPUVGKeDSbG0SCnqKjBp6tRZFDwK7FcBrtQFHYroFcFOAoJo6FpwWm12KgKHbaQWuV0UADPEeha7a2KJO4PnpyGQPqY/WiVpwyhh+YA/fNL9oADYPKP8ATd9P9qg0lwYX1BZe0pgzHb4h96xY8yeRodLG1EtRSilFditgkVKuxSioJOVyKdFciiyDm2lFdilFTYHIrkU6K4aLAZtpbadSNTYURlaaVqQ001NkURkVwipDTSKmyKIyKYVqUiuRRZFEDJTCtWCKYVqbJog20ql20qLCiANTgaqi5UoelWNosg09TVYXKeLlFgWQacDVdbtSC7RZFE4NOBqAXKeHosCUU4VFupwaoAkFcuKSCAYPYwDH0NcDVJbHf0qk5JJ2WS3G/s7bSPMYkqeyjEQcemR96EGw41Onh1YbLs7kg7eQQu0xPTJ6R3q3b1M6u0V/+C+VkdRvt/7VR8Lru0ulvYIFu6pMxANw5+6xXMxUpJmmV1Qf212KZuru+updmah22ltpu+l5lSFDttLbXPMrnmUEUO20ttN8yl5lAUOiuFab5lLzKAo7trm2uG5TTcosKOla5Fc3003KmwoRFc20jdppu1NkUIrTSKRu0w3qLYUdIppFMa/TGv1NhQ+KVQG9SosKPKV43dUDdLA9DJz61MePPOCVGPzSfqRQ59G6xEsD6AkZ6ZGM/Om27BBMwhAk7mjoegHWfan95B9RLjJBk+J7xG3zD981xPEN/oLr/f8AnQ/cVRWO3a0kZzjrjECcZHyph1aHHTt7T3OZ/oUKUXwQ00afR+M7q/GFuD/xb7jH6UUt+NUP5CD/ANw/lWNtuBMleXsSBJ9oOfpIrg2zBaPuf16VXwMtckb6z4qQ9VYfIg/yq3b8Q2j+Yj5qf9KwlsqE5Zz+YNIxk8u2MCkmsXu/+h9sVWostckegLx+1+/+jfyrqeILR/PHzBFYL9v9GBH9fSrnDNI99uUgKsbnMQozk/Y/7darJQirb2JTk3SN9Z1it8LBvkQas6TWEg4GHIBJ68vT5949KzvDWRQ3lytpB+JeI53PZE9Cf07QckRxHipuk/lQYVfQdp9TPeuN2ntaaqPB0cPZm3ubHTW3823cIWUs3EIB7llP+n8KHeH9C9nSJYYoSF1CttcRzuCp+YG4e1B/CJjVKB0KXB7fAT/EUI4mCt67BIK3ruJOQbjGsiy1Gx/cXLSb7h15gm1lKskAg565BHt/KrXm1n/D/iTzItXSPMgKlw53eiOevXoe/wA+r9ZeuruZXMIYuIwG62TkTAyhGQ/Qj611Oz9ojNUzFlxSgw8Lld8ysyvH2/wn1icds/13qVfEHt9iDW2hFmh8yl5lARxsnoPvS/vZvaiiLD3mUvMoF/eZ9f0pNxJvWp0hYc8yuG5QA8WPz/So24qT0WjSRZoDeppu1nG1rnuR8qb+23B0JqdJFmjN2mm9QNOLt3Arp4o3t+v86nSTYZN6mm7QY8Xb0/jUb8TudgPtNGlkWGjcppuUDXjD94P0/wB6kHGMZUf+Qo0sLQVNymG5VD+907yPpP8ACkeKJ6/oaKZOxe31yhx4qvo32pUUwtGVfXW7aEksqhfLIW+ZKGTAWekzgAZJqTUcDtegdcP5hYB+fBV0AKtBjG4HmqrqWs6gAlDZZTuXEAychSxIUxnMT86Eanw1fDF1ZVBjqyW5/wAP4fLOPTJ/XkRyp9aN04NdLDX9xqV3W7gI2wORJKk492OOsd4nvVPT+GFzFxmcdRsBClgMNMrMGes/Ws9c1162TK3IWQxYE5O6M9Oxg+2KsLxzUC2pDNaAYxsRQCcTLqok/OadqyLhiG4PlGzteBQg3G45JMKQm0ZTIHMJaZxJmOlWdN4ctndgxACqTvjr1Jg9ZIIx7VmOH6vUa1mLXyG2sQCDNyOUytvJgAGSB0xRbV8O11u2NzALnLqxUbiRywhIMz1pUss7pyGRUatRL7iwcBVJG0SJ6HEmMA5BKkj+FXjwey8BEBaCT8e3PQDcMMPQj3mKxJ8HapmLApcB+IhmIzDAEAEnocAdvajPCOHXxcUNcuXlYBWUXLtoAiIglSCs7uoHvtqsp15Zlkm+YGg0Xh+2zbTbUxIuNuA2ETuGwHlEzEx9pIT/AIzrptKAloHJH5hPM7En4R79cewC4r5dhWsWBAJ3XWJlnb90t1MCP4eszFP2XSx/1tQJPqtodvaf5+lZMmZz2vZcmmGKt63fH3KvHOIhgLFjFq3IUnO5+huN6yf6FDDiPQDPqew+Xc1Jpk+39fzrrHB7Z+4Aj+NYpTtm2MVFUXfCDn9rtjGTcAjGCjwDkz86o8dkau8O3mf+yof9f1q54aP/ABlnEc5HWezDtUfiZP8AjLw9Sh9v+Vb605v/AI/iJX/b8P1BWcr6ZHuP6xWr4dxC5qUBQgayyp2E9L9r81q56z79DB7tWXfBB+Y/r61LpNQbbq6YdTI7j+iMR71SGTS7L5MepGh03l308y2gUdLiMxBt3B1U4JgwY+Ue1TWeEW2glfoN3t3wT9qocduiy6a+0s2b/Jqbfbd0M+5zn1UH81Vr/hi60NZvq1p+dWcsOT8oY9NwmPoa6CzT/uOfKKXQNnhNskCIO0mA7HHrkdPmOs+lRnhifCN0kSBu6D3hTHbr6j6xafgbWt27deYssMoCxb+I853LPQwD0NVbFtZW65uknJtnIQJgC5AEiMe09qnv5rqGiL6F9uFbe5I5fzRk5I+HH1qF9O4PQQfUwYPqCoM+/tRTX8Rk7t5QYSN0KfiO7BHbHUdpqIabYxuKzlIaVMAc/wDiD46TPTr9B9pmuoLFHqipY0RLOCmEAMhiZ3EQByiTBq1e0O3lEzPQkAgn4eg6scY+tLz2BP4oZAJK8xIPQEXFGPSMVZ4fcDWz+Hvz2JgT6lYkxB6d6PaZt8h3UUuAObLEwCPlJJx0EgAZNdbR3I+H9TP6+mfWrmv1RFwIE1BMqQ3LEHJYFokgduvKeuKkuW1tyz3oBgCTiexgRM//ALVvasiI7qDBHkXOyD26denrEz9aYqXCc22gdYE+uTB6TImiV65qOfYhlTHNaOxrYUwylRJJ6ZzNDjxDUG2p2W2uG4AEFtw23qtxt0COojPWauu1TKvFE6bY7hlPpsJHqM5pqMqk864PYhfoN3emWeMXSZCIY3A/CCSTkQLcAhpAn1quvELpZLHlpvInmbmYc24yIJPr8vpR7TJ7E90luWL1p2k/CF77lIg9JCsYmQPr0qG5prvt6Az17wMdaDcbsQSzM1sAraKIYLE+ogTOOsdqsX7CKUQWgrgISTdYGfYSMHoZ6Ex1pntLSX2/co8Sv9y8NHfjouR1z6Z/LAOKhbQ3g0cp9IyTGOm2qR1bNuMkRkkXbhBgZ27wwPSft7Vy5+1btoDtaYjZdKhzDL3x8WenrFWXapeqIeGK6MutZvA/Cf6+QrtUtRqLwYhtzkfmKhCfQ7QuMUqt7RP3EdzH3hHWMmot3DZv3rlxQp2Fre2437rJHKQMTjtkxQw6O/uR72ntcyKjbmJWVEeYApHMxnoM+9VuP6cJb81GDsIx+NzgkAlcxjJn2ap/CvGxd0y71VthCOsEl47v1McvULPTOaxVpha/0abudDrt+2si7as5DAKbSlGgkGCWByREz2AxQDRakoxtrvdIgqUCk9SMlSPTM1pNRpvORnXl2f8ASe3dKNkmQwUAcxwDHMPfNLU8Idbcsnlk9IhQpOFkXMRMdD3iiD2qy8qvdUd4bqbtlVNxdrqT5bgC1c5o3Dcricd2nBj5V14trI5tU3U4b8VRukkTB6x2Pf3qxa4W1pBd1F5LTlgoKraiQC6k+W4zKnME9KqXPEVu2NrKdSCVKltyqsxIIDR1JEjHrNSlflVi3pXJdt63WsVVdQh3HlDNctouCdxuEgdvX5ZrU6ew+nF69e8u5c3BbTJO0nbDsoJOD1/yt61itRxQXHCLYRWYhAEZwCxaEiD13HrWo47cCstlPhsqF6ASxA3GB36frWfLKkMx1OVIm8O6T9o1CgnkEu5P7q9Z+Z7+9d4prvPvPczBPL2hBhR/r9at8PTyeH3H6NeYWl9dg+I/Xm/ShLW5SD3IkfLMA/SsmR6YqPrua4eKTl6bL9R7GBj+opNZJjEY70y8nLGSTA6kGJzBBx3p18HYRJHykHuMHsfSkIcP8PSurtGOtxf9enual8WNt1j+62j6dV2//WpODJt1FmZ/5if+wH2im+NU/wCMacTbt9OnxXB/pWhO8b/ER/WX4AW4JHv/ALSK6G++P1ptoHM9jHefUD9a5YHYzIZh2Edx+kUo0Gh8POtwXNLd/wCXqFI+TgcrD0PT6qKHeFta1s3dFenzLRc246gr/wA1V9QV5h9fWqlpyjAgwQQQe8gyI7dv0q543OzUabXW8eaqkx/8luJB/wApC/5TWrDK04mPLGpX6/mGbPFEyGc7QJkLtIAwFRdkE+8/zrum1iMjRduKeygFSTtPxbFDAR2jt17UrWqUxtt7w+3YxEbWbmANwziOmO1CPEGpcA7yLbRAO8lZ5gYNucz+8BEDOTUptuijoOae+GEKzOVUwGEKokSZ3HkmPi7nqKt6e3dtJNxk2sS3MQLZLYK7gZPYxAEj61kv7NdBcLXrn7QC1tQLYJleaZxvEZVeho/csWzf/G1AZmcDb5JMkmIljhZ7zirS8LoWnq5J+Jaht23YFIAHK6opiIIUiTg9qWh1l0WiiNtjmEpkfvDfAAPeBUuos7UJu2ra7ztFy0dw2zy74QiQe5+tC74t2QAbroScbmS0sx3AHL2kk96q7RZaWgsqk7wb8iDJO6A0CRGA2IE/wNDuIFbKbrrJ5a8xI3A4J2rtJ3k5JkMfij3qA8WCWgRtlmRBJZrZ3FVJAzneRJBnGOtaTQ2LQTy1RXSCSCfMAOZktzFjk/fp3lepVujN2NUrliqvZQqChK+qiCdoAg5kHtHWoH4hdDwhVrajoGlhtGT5W4SMdM9M0RuWXS6RDIrEC3tO8PysYO5gwn/tPfpQbi1zUWj5dw4ckcqmDb284ja2esncMdqumpcAaP8Au+49klkLC5sYASuDBVgQ/wAXTEdooBrNKLdxXvWWtahkJDs7XN2zBRCXMKBA5uzdqIPxjbplKXmBc4QK6gD3uAdu+3p2oLxPhv7Tnebr2QzA/tBKwRPKzQZxJAPce9TGUeOPkTolywlpnDMYYW2baS3KzEfJm2iJgmATnqait6V3JvXd++3It3QjuRbAfepCdpnpP607Tam7aClBduoUU2kKW7oEgBSwxmSAY7DqMwrWt2gjzm3C4DtL3dPsMncpBlNoMgAgRPYVCZLQL8y3cuC5ZYXbhMsdp2Ex8QRfzyRJwJ+tWOIXAo3F7TFfh/5gvE46Kw2QNzZjvU1/RXmUm3be1cuMH8y07XLRciZuIvLMSMrgZ7UKXxe+kV/M3+aCVUWlQI0AANvIJJGcD0FXqUuNyupJbk125fJkIsdps2SY9ZNma5VL+/LF78S8V8xone1wNjAkW+UYAwP40qvSWzX0Cw6tm41jzbai2o3TMs52kBQnlltwLSO84PesILY0+oPkXRau7izWCbituTnI2qsLhehINaK3xm2XvedqG1AR4thD5K3QcFmKptGAs9Z9cUM41e014rFuxZ2xJt+dv6ZU3drA+0jv1iq47UqbCfltL5i0vjnzbg83dcjmI3s24z+VQIAEz26ZPatSfEmmezzWrrKDlNyiFBkbiOUiRgAk4zXjf7QLOpDIpVAxKByG5T0DEYJ9e1bvR8adWW7biSuQ8MgHRl2gyvTp9sEU3Mu7rStimF94nq5OcP1AJdCr+WG3LALkLJKgs7AJAaJjOc9KGa7hTefZt2HZjdYCGVkP0M5ETgHrRrUahXZrrFlYqqkKwS2ERAAplmIkY9QSD0NANO1xdTbuBgPJuBrYd9y4YECR1H2nNMxyc7cea+BScdKqR6Nw/wAONZ1CO9u2FG+6eRdylF5ZePUg9vhoU5ZnJOS7En5kzj6mrnDPEd2+t7z3tyVCqLYjL7ioYmeWFP3Fd4Jpy2oUHsZP+UbsfaPrXKyak1GXJvwtU5hnxKNhs2B8Nq2pYerN1/QD70LYdv6irHFtRv1N1v8AGwB9lIQR/wCI+9Qb5GCGyR8iDB+tZszubHYlUFZG4DEYjM5+VcBBESZnr2Py+1TKM5xE9/eO9RhCZE9zOZgn5/0RNLsYTcLeL9oHP4if+61N49H/ABoz/wBFf0uXhNV9KkXbR9Llvp0HMPp9fer3j1P+MXoB5X3i5cJx9a0498cvgIltmj8TNIpnr17/AKV1TDN36H6xBP2pyp6T3/niKcARkdYI/r/f1pRo6DXSOwz69Y/0E0W1Vvz+FXV/Np3W6vrtM7v0Zz9KHBf0HyzRvwqod71knF6y6x79P9WpuKVSQjOvBfoZKxqS9q1tFwkKUfZuMKrcpbb2g4n92qlr9qBIsF0QDJ8yAcmAQGg4jBHrVzwRrNRb1Bt2rjKT+UkbMLvflYQDAJ+lGvF/FDcYm1Dy4IMKwdQCIZJB27SCSYGO0114pLY5zbsA6TjM7A6qX3Zu8u8nuqlViOnWT75itOulKLnSO5zl3Zh2/KgB/wD2s1ovFDJ+CyAoGwLbm0sz6WzB7d+1EuMcQtyVs3L1lnUhrbtktIAKuASR17mTFIy425DoTpA7ivnuxIVRBwq8gX2UESPqahtcZ1Fu9bfddD3GClp3KwQAuu4ggQFHWf8ASrPCNSbZO9TcCcp3MDDZgsAB7e2KsIr8Q12xUVX8ncvMY8vdDFpkAyIwMyaWk06ZWcI7SVhTg1ixcYtcgjzDst8ohSsbmDDJycqZ5QIir/G77WbTXNIzsxIDT5anrIIcLtaTiM9TkVY0HgO6qNLKlwFTaKsYkGWLGN3pHypcZs3lVF1Fyz5h3AHey4kbG2qu1mkkHcPyiKW0+Wi7lFukzO2NNqnc3Lq3ecTKAlkJEKVUEREjGPtipNJo1tk3PMQuDBtXgUeX+FgkkT0wcZJiqP8AeeuS+reWI3FN6qjjYvwMygwDA3E4JjtFc093U2tU1ljauW7ozcKqAmCSof8A6cKTkTEg9asscq34KLIlskEdfr3XbJS6Lbhz0NsTAU/hYEgnk6CO9S6Xj1u+jrfV42t8AVbYHQMtvGc9TJ6/Kq/E9EHXzAtq0JaFk7nJYBXVTbHIQcSZgDGag0fCr1+NtpPwpG4EruJBMHPWD+WBkT1yNUrGJp7Fvg2ithG/FuOzvuVGNuHKGQ1wKGIWSADjqfSruocJbL3NNp2VRE+cdoByPiURk9Pesrf0t7eiBGwpCLsZfhlmjcojAn/XNMscQuMDzh5iFcsyGQehPQ+5P5e8VEk5NOyyiFxrk8k3Ldu1Zy5Je35v5pUKzIUVI77h07d6Wo1elS+od02XEDOEt3CNwMbUBYjOZyFwMdqkFqyLNoX9QdO87Spt3rsKAYBYwhiTAUfm9YNV9Q+lubRb3M8NzMUCHJ5235kggQCcAdTNM07eL6FP8SC7pNIzEi7qIJMRYtAAdgAbswOn0pVe0nifSadBauWnDrMhUR15iWwwMHBpVGrL0TDw/wAYP4H4mW4WOosPdYBSgBkCAA822IE4HQHofWpdXxld4caOyhgwXCK247uY9JEHoR1FCf8A/OXn5hbKL3a4RaX585B/Sn2eCWl/5l+SPiSxbN0j1lzCD55qzhG7QLiijxvTpqYLtbVlUw1tDzdSEIIRZk/F2A70zgOq8rdbu9GCbWEFlKlvhgz+bK9xjqBWg0tjT+WXt2Gu7SFJvFmgsCV5LcSDtbtiM+tZXj10tfO4WwV2gbE8tRIB+HsRiT7U/HLV4XwJnFRdrZhbScUZM8oIOMbwY7qcYPqIp1261zeRaAB522oSQOsyZIHfFARxIhHtttI/EIkBhuIWTPcckx7n1q7Y45cb/l3CD5VsQuMcwJEZB6fIVfuKVpkd/bprc1/AuFsC6X1ZFdbcE4jcW2lGzDAwY9YnrR/wyLlvUsGQu6CZAwykx5gXviQQOhoB4f0Goe095j5gQKGVt5LIDPK2QdoDEj3960fD9e5TdbYFkRihZVIuIYhWmCpDKAYI6TXNyeezV/5op27jGWxJk4n1/r7/ACrumcyZ9Tj2M569cVLo+AIyDy9S0R02TtxgHGO3oRM1K3hy6MjUWzP7ylffsR3MfSsrxttj1ljRWtKN8QPgA3DqZbAGPalfuLEH07H3Emcd/wCusTfsWpZyv4DKFG24Dtlpu7wT8WBswcdIgk1y5wzVDra3ATBRge4aPhGOg9qh45JgskXycS4oZTgDepwfcN0/lVvxzqVbV29jAg2nyMjDhu3eG/WqVmxeDpusssMssIwZ7H6zXfESm7qkFtvN2hzm4pGQoyegGPTsKbjTUWikpLWnYJEz2xB6e7fcf71x05l65bP1mP8ASien4JcJzctIPkXx26QD3NTjgtued7j+mQgn1AQfPvVdD6jHmj0BT2YBkqB1mYPYjr8qIcFKm4Jjawjd+UEwQcyB09e8Ve/Y7FlC/lKxCznqSPTcfX+NWb2qDBVERuXA6HMde9TpUdxbyOSqjH+FVT9uuAboUax2aRnaDBBmB1IPQGfSmcZKG5f22m8rzIRrDlldJnbc6gQsQRMis9u8vUOxcoGN0xJAIYvjlE5Xt0rt3j7YVSGQM22QEIDDbBAwoiu4o737jm2HeDKwvbrVrYRBX8J3IG0AgkrLTkHBnd9an454gvqwD+SHTb5ezYl4PIhtkER0xtBx160A4b4luqQC8gBABGz4Ph5lz+mZqPU61tRdBZ1BBld7NAP/AHR0metLcFqtjFdBHTcRe6xa85cwTufqIHrEx7Vz+z7jV23rL15ES4202oclAttWUzgSTkY+dDXvbVf1KlRnuSB1FVfCGnG66Tc2FSYJZl9CI2gme/Tt1pTSSlL8Bst3GNep6zqvHeoQ81q2cL2YCC3UGZiQPtVO5xq1qtRbu3gUKIoXbcdNlze7Fi0dDIHce+aqHxI166oYI3KApNsvc6McMpV+n8aq67jVptlhFuoCxM3MQqgxzEAgbEXqYyepg0landFtMFSaNXrNCEQ3LhuEwu5kuzPTm5ljsO/QxQway05Vbdy8WdgoB8pgJMknHYT26CPeqB48bRtCxdD2NsXRd2kqSxg2xbziDy/oKtW72kZ1ZtO5SCzXrNwHYBJ3PZUlgOmSPvTISaXiFSir2Mfx571tVO53VwjjKuoD5QMYmSIn+IiKu6vRuiG5m5t2koAZ5tqwRMHIPTsKsXBpr1zVKCRaURZliJCqTLADA3ACCOh9qt3PGSovmbxbbdteGEMyopBGZ2gu4HXoc0zJKc0kVx1DcqpxHyEcHTKzSyi6sqNrAq0cpV16gT6jrVLhWo8thdvWBeQAgKSFVicKXInpGMetWuJai69tZYbPihBtUqdpVn/KzHcfuKbwu6rttNnSkiTNxjbDYwJDgde201mVx2NOzWo7xLjttlceXbbdJCLbVBbkRCsw3GPXrjMjFWPDpF20LVzyABaZeZ5LE9woHmFuogD3BqW3wNHkizY2oVBK6hyDuWTndtMEgDI+nShvEfCeqITytLGCXm/baT6AFsxjIjr3q1prTsUbjzuaN/BjIdpTTggDAS646Y5vLzjvSrM2uF8VUBVt6lQOgW8oUfIC5So0x/jQaveArV9Lg3X2KsVuAm5c3ncQRaYBTIgwxEZ6Vau6iwXd7IlNqKRAFsbdskqwJMsJkx1oFwnSF7kWbQbaDuGw3DGADtY5Jrd8K8OX3ENp7zLIP41xbSMJB5rYBY9+s9avlSXBSD9SnofEdkF7brtuPJ3ICo8xYNsnbGwRvBAx+JMCDVfi+iuraa7tRWY2gAAoWQS9veWP+FoJmSOtX9bp9XZvum5LaIrupCqAyLtzyqSSN4x7E9BgbxHxGdyOrh2CEO14M+0mC0bcsMSAZgzE0mKakqGveL/lGf4t4dvC09255YHUlXtscySYQnH86h8JXFyhMZkmJ5cAn1MdYqHVaokOisdssD1CkTACg5A9OlS8C4RNxWUwoy2RIjt9fl610MiWh6mZMbfeJxR694F0r2bl4SHQrbZWhoZecHbJic9RIIiu6rhDaW7eQT5T23uIf3XWC6ADtmQPY+9C/CnF7WnLSDzBUx0UAmO3TI+1bHj2kt39hcE8yKCGe2QLzJbbKkT8XQ4xXPrUjTNuMmC7BPm3tok/hmTnqsZz15f1p93VPnC4LRIIgdVyCe/Ux37RXeH+H7T2bNw7tzC0ki5eDDkRpLeZkSWxjrS1PAgpYLdvAqTM3S4AUlS0OjYwMTJJjoJCXga6gskbG2dU2OUdQMMR1GTzKMziB2Mz2qRdWcSjDCzzA9TB79Bg+/aazp4pbR9g1yrcxi7ZRVzkbmQ8vXv9Yo9Z0epkc1lskfDeBJxMBdw7rgYgz0IqndS6FtUS2t/chhmXqM4MjA7ken+1ANYuy+pUevKBtklXz6ff1ojcu6kA/gq59EuiTiY2uskxmOuaG6rznvoEsspMCbquo3bWwAAWbE/brRHHK+A1IuC85zAX5nc36RBB7Z+dQ6m8Fy77RnvsBgAHPWJM9ZFTLwe4QGuX2CFtp2KLXNAYiTucgAmeh9PWs6urttdby7RYKxAcy5YrO4y5OARGDnJGMVZwcVbJi9TpBizqQ+bdt7sd1Xl6QZuPCxiCatfsmpeDFtACSAzu/wAOSCVXbMRgTFHBpAiWnX4ZSekwVLCCYgyI653Z6Cle1B2mRA/HaTg5SWHTqoz3mmRxxoU8j6HjfEtIbmre1uH4YCboIGAWJg5E7gM+lMTw5y2yXALttgjp7/aiOq1Atay6VLHzTdGJULFxkVpxIgTI7zTn4gUNpYuN5dwncHJ3S2O89JGfU10lkWysRolTdFQeFz+Id/wjlxG/P5ft2mnp4ZMpFxOcEmfy4Bg596I2+JjZqD5hA3KGPmXBsO44GMYxy+lX14gfMtL5hny/h8yd42kbiGie3X0NDTCMvQxHFLJtXGtFgSpGREGPnRD+z/gzaq7qUUwUUXO3NkIFyQATMyT2ofxpmuam+8GATOAQJYgGe2cD3pvh/ibWWvhGjzFtBv8AK24D7gVEorS0yVKWpNGwuDUW9Q1hQ10Jc8sZSGAnaNrkwvUx6UQ4jwHW3dpayWIgAgp8MSgHN2EkV3wgmm1RuPqbipcYjYWd1yN27IIH7h6+vrV7xTxW5w+6lnT3NysjXCXcPBYtbTbukxAnrGO1ZZRV+Eepy4rf8ANa8FawqD5BOPaTAMfP4R/5D1rPcYS9p9WtkqUcqoZFwxWTjl9QJ+x9KKcc8X3b95YXYPLElbl1TydWhWC9T+o9KEaa5c/aPN3Sx2yWDMAByqJ3TBJHU9xTIxVW3yirlkdquBcS4urgAWggA3AKxaO2SRu7dC3X0oILyPuUuQG9pjpkSfrWv4j5ZSVtBLw5WecEOSxiJE9BJAx9Kq3dWzCWUSIBClVn0InoTnoPpVtWhVX5BCLlu3t8SSz4jXclt0+IKkrkQMCfaP4mrf8AdY3NDtbGdjOAqnqVG4MYOO4/2ASWkm0xggwVVlCiOpWCcyDA6UtOVmGAjtOTLGSTPeST/mqNKkt9ibcX4eApq9DdD7ZVt5glDKHEyxiP96lTg+rQLFt1kM0CFgJ1DD8p9AcntWhPhJjaTC3AbSnndwUZlxAJKQMRIHzoY3A71peZb1xtyBfLJUqIaRKbgfymZwAazuSfD+YxNoH2uFasqCLdyCARJjB6YJkfWlUOq09/cdo1yDHL5l9oxmGgSJz0HWu1Nv1/P7k/BAvhnHdRZufgPtO34dqkEbd4JnrypIPtV2/4vuXbhe/fulNq/g2gyglWUyIgfEMj50L1Wt3H4VTYoQCZMWwECs55mIAiOntVu1a0x0w33TbvK7ldqF1ZGI5WIiCDujtzVoUkuUJcGzX8R8X6Zr9q5uZwm/cNuXDoEZZwIiazn7HpV3brxIPmAFQxYowZQpBwhg/71nNXcW2fjVu4Kk+uMEAg+1CLnEWc7VkD9T8/5VEMTfAZJwit9zQXuH23vTaUgQvISDBAAJJHbvJo7a0JtcpJkMwaR0ZTtI6nEbSPZh60E8K+G7uqG34FVw73AoZgIMKkZLtmBMYJOATW441plW84Uk7/ACyQQQ1tlRVJ3TzMyqhJgfCD3gUz7Kmy3Z5b7Ip8G1CW/MN1WcEBQqzJO7mAPQcs1rvC3GRd0/NLNba2DOMLdUIfmDE/9vvWHv3QBj7fx/0q/wCGuLJp0cm2bheRtLFQOdXkECQMD5kGs8JUtx+XHq4N5wlCNMh3fC22P8aqQHnI/LER2p+vurbN0XWAaQSSQAea70wO7dPesA/iG8VKeYVQknavKJJY9ev5iOvShWs4md3UlzEseYgH3Pep16tkii7O1vJgHj1spqLhSbis7EMB+8ZEz37fSvYfBjMum0buZbYwKzJIW4mwf9yqwU/KO1eXhqKcC8RXtM6sjSqxyNlcsGIHoSV7R07015LSTFy7O1umetafUDCnE3d/xLAXYwM56j0oDZU27unaMi3pV2g825LeqBUASZG8du9N4F45s3mW282rly+rAEgoZkQG9emCM9pp7G4j2HZWMDT8sPDXNmrDdjzQVkxOBPagVVOiXV6grZEjlN3vg79isQdx6AA9hkCsHpOAmyAbupIUSdqYn2Lv1+grT+IHLoE3hIuM8LzXAdm0zBIAjuSpis5eCLBCS5BncDcfHeWMAGcHJxSpWx0FQYHiDdAtC5c2srBiW2rtiDuOAB6ge1W1uMxi4VaZ3bQXKyuTOQDPr6ZFZvh/iAB1t3t1tfy53LJnuRtH2+tattNZe1vVg0I5MHmhFJ2+q/CQP6geNpX0Jc6dGL4ro/8Ai2c3C5G4AYO1Z5QdvQgQY/xGutaEGc4P6f6/zp1zTBb1+Bjz730/FcD9AKbrmhD8u/vgf170qTudGvGqgjO39RsVlK7rbujXQMMyqQWg9jAqPiHi0ftC3bIblt7AHGQPoc/pUzpIIP8AXt9qF8ctqrrBMFZgknbzMu0H0hR9+9dnBLUqZye0x0u0Q2NerFzc3c2ZAByJIAJyAWP9RVrh98FhglAeUkQCepU+sYMe8nrQ/RMJzMegP26+9W9Nf24hQN6mQBMcwOeoBkSveB7VfJHZisct0zTcLdVW6hweVlAg5EBgf8senw0e8OcaZd1veAmWE27DgEDmk3yu3AmAw6VnV8M3retdfwz5RmLt0WQ6kRAZyOob7HFX7TCPJfTpcutbKKyalXXfnadqcvUzt75rBKC2aZvWS01WwuPeFb1hbt1bbBUBYOds7QcMwV2gevWo+GaYXNN5iXGVmYgpBC7RDA7p7N2jEA1B4g8S3Ws6gFyVa0qZaSSzjcCOoxH3oHouIRZtKHcEFjCmB1nnA6iBWmGFuNTMkszUribTwWqpeuG8lu5aKFVDMrjdI2OBkREjrOa1+s8J6TVkDThLBy0qCzQoAIZN8AFmEEeleNadmtzDCHjBMEHoSR2MmfeDW/4LwNmtI+luXlKK/mElW8x8TbtJbadvfmiQZmlZYpDYSb3vcv3v7LLsKUvWzuMAMrKZPrExQq9/Z1rIAUIwbdG24BJUyTDR0NF/D/i3Vq20vZPUeXfL2WMYBDEMJx0kYzGaO2PHju6g6YKCrc/mBgrZgQBMER96yLVbobKclyTPaDaN/wBosLbPlxct7uU7BABKTCH26A1U0Ws0e4mzcSWPmOFZp3BQgjdHcgQOteVcY8Rs+pvXBjdduNgn94x+lVxxFYBmD+oPtVJ4ZJj8eODXJ7Jc4rprZ2swU4MMrFuYbhOD2PTt0rlYmz/aZf2iQGIAG7cwmMSQO57+9cqmj3fUju5nnF/WgxE95zg+naR9zNVzrGY7UEn27V3TWRguYk4Hr86syLchIUYJMdTkkE/au7HGjlyyyZT1ejI2gtJyWPp6Vf8ADPBRqbzJ5gtbVZ2YjcSJAhRIHfuRQrV6kOCR+9knqRiJj2olwDVMFu7WK/ATBgxLKR8pYUT48JSO73PaODaC1ZW3aQKB+UFgWJaJZiGG9z3I/dIEACquq4V+0vee0yILZVXkgJO0QSZ5ZOB6wDjcKxnhHRtasG+877m9LGelteW7f6/5FjM7j2orZ482nS/Zs7QLzozOJJUqlsEA/vB0MEdAfXpzJQpu2dDHJutJDxawbNxkYozCJ2ncB3yfX2HrVTefnUKdZ+Z/rvTdTqNvzIx7e5pWm+DXqpbkl/UbfYx9vc/XtVLf3psyZnrmkGpqikLcmxy+lPF751FP9e1PsySAOpqHGyykXtEu5hGY6dJmcCT09fl8q1J8bnVWhbVA5DW0G74Xbd5Yfl3GMg5j4h86z1mxtWPWR2yDAdv4gfWqvA9OQLJBAi2s5Dbbx1CkTExC7fT7k1pWFKNGKeXVKzWai0unsq78zHFtCZIcKjMe5jmJJBXp8qFI8yxksxkscyY71OfD17UDzkbfDeWVZslgATsn16x7+2GHh9xCA1pwY/dJ9PSa5+S+Dbh08tg7iOkDdYjI6ZqpwJLtq8Bbcru3BTJADMpVZ9pIx96Ptwa8/S0w92G3H1qrxfh13StZI5Wa9aEwI2uH5vly/pTcDlwV7Q4NWWV0D+ZdZQ0G47ZBBO5jB9PWqvFLbC2cZwPck4x/Xetp4a1hvWVY20Qcw6EHBZS0hYiQST6n1zS8SapEsw6MCWAENGPWVYCD/wDb5wpY7ych39Rqjz3Q+HrjnmlR6Rkesjt36kH2oZ4p8OFYZSHYKS4WTgs7AiR2Bg/Ka2RubtyFo2zCDAGDtU/PE5+3QhdZqjpnMq5XOAJzncDmCPfPWunB6ODFk8fmPP8ATrJyY9+sfzorwdN19BtkMyzjAkwJPaTA+ZFc4ndtXPxLSlRgMsdzvaZ+kdulM4fxA2XVx2Kkjr8LBxE9DK9fetM7cTNGkzacWsFdbee8fNB1LqwIBhYBUBSYkRAyMgVR4bp7bXQLt79nAgg3FfuQAGCZUmevt1paZhct3SN0tdutLHcxfcSDMDus9O9VtYWaLjXFYvkAsWuKAoA3g9h8IM/ljEVzpLg6GJ8o7xHQ22a6SrnfJgEQcjYyyAeymSTIPXM0A4RutXllWYpJ2gZ5JZjHsAT9DWk0q6p1ZtPZuXQoCsVUuFGGAgZWZbt9atIr3mPnlrNwiSHtMQWJO7BGPXp3p0ZNR9RM4RcvQqvq7ZtIEV1eAWYuGRiRKkKBiAfWcketE/D/ABq9YAWy6N5pUMrryhgYXcWIE/4gR71V4Jw22dWtm4ocMYGz8IEn82ADAEmPatbxnwzo7VvKMmYDIzFgYJzuJBGKx5HUqNUWtO4O4o2v1di2WsM9sBiGthnDq/WYZhGIGBWUvcTfSsrt5u1htCEkLynqA2JwRIrWaPxQ9q2bK3N1tQVC7QNywQQR7jEfzrBeOOMLefTqtpbK27QJRSYBdpYQSYwqiBjFaoYZJ2+DLkzLTpJEuW7RDOLdwNZO2IfaxyC6/vAmD+lOsWQ9tGjTkK/4zQyEKxAWFER+bPScVnLo71d0PmqJUYaI5wOkzic9TWlaV5hPiflLF+dzbbdjbJ2/jNMTifxOsV2npYEZ2g9/n9q5Vqh6onTl94G1epwQPiLfb5fp96h3ncGY4AHqZMUqVMM5HrQFhAciZxyg+g7kjuft6kr4Luf8Uo2hpE7TBB2FbhBBxkIetKlS5eVl4eZGr1OrZrrtvJ3nuBgc0BfTB9up9ahA7D+vvSpVy27Z1opJbHL13aJPWYAz161VZicmDOZ/r+sUqVMXBV8nQv8AXzpqmcf16+nzpUqkgcP6/r6UR4XaAhmnM9OoAySPeP4j0pUqbiVyF5XSLL6yQ+CI9QIhZBAj2+WRQzTahRbVgSzJaNs4xBveZOTnoBSpVrkjFZtP7N+Pwl07d4BmGMAFgAMgGBgdAa9D11q2pWSbYbmO0ZZ2KCSYPr+veuUq5eVLXJGmPlTKXGdRbtPpyy7vMu7T0Adls3Sm8RkYmIAmD2rHeMr5uOxRTFlFNxpA28rJZAHclru6QCAFHrAVKmY0k7IfBF+3ny9OdzDcVC+inkyPnJ9Ovzqb+0a462lLYIcQQZB2Hd7Qcn7mu0qzx8yNBmeC3N5eYJ86JOesCfpFWtTaF5XSDkssAx329DA6g5mlSroS5MsWYexpzb8xI3MAu3pG4MoBMghuViIPr7VVuu1w75DA9ZyZIIzPchSZE+vWuUqdq2+QtwS+v0r7mp4E0WUj0b/2Jgf/AM5+dWLWiuXPNs21tmJuEsBvW2qtcIRyJH5pHfFKlWKT5NEeEVuH8Qe2reUzI+5DvUkGBI24IxLT9KfxDjuovKq3rhuBSYkzmAPSemOp6UqVLpWaq2sp2NWyOrgwyEMp9CCCKPcZ8bNfwRtAacGfywR0zmT9aVKtGKEZStmbNJqOxjn4m53Fe8knuJIA+Zz+lUHi5c3XCZIAx7D5UqVapN7oyRS2LV3QjbymR3Bwc9YPf17US0+k22LbLBUI7MY68wiAfYnt2rlKs0ZOWzNWSKg04jPOPqP/ABH8qVKlVDT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414" name="AutoShape 6" descr="data:image/jpeg;base64,/9j/4AAQSkZJRgABAQAAAQABAAD/2wCEAAkGBhQSERUUExQVFBUWFhUYGBgXFxcVFhgXFhgWFxQWFhcYHCYeGhokGRgXHy8gJCcpLSwsFR4xNTAqNSYrLCkBCQoKDgwOGg8PGiwkHyQyKS8pLCwsKSwsLCwsLCwsLCwpLCwsLCwsLCksLCwpLCwsLCwsLCwsLCwsLCwsLCwsLP/AABEIALcBEwMBIgACEQEDEQH/xAAbAAABBQEBAAAAAAAAAAAAAAAFAAIDBAYBB//EAEAQAAIBAwIEBAQDBQYGAwEBAAECEQADIQQSBSIxQQYTUWEycYGRI0KhFFKx0fAHFWKCweEkM0NykrJTwvGiFv/EABkBAAIDAQAAAAAAAAAAAAAAAAADAQIEBf/EADMRAAICAQMBBQYFBAMAAAAAAAABAhEDEiExQQQTIjJRFGGBkaHRcbHB4fBDUnLxIzNC/9oADAMBAAIRAxEAPwDeinLXYpwFdOzPRJbepd9RKKkFQwHTSikKcDUAMKmm7almlU2QMApVJFLbRYUMiuhaftru2osKGhaW2q3E+IJYQs5CjPU7ZgSQD6xVq024AjoQCPkRIpayJycfQs4NJM6KRWnxSq5BHspbaeVpRQRRHspbak20ttFhRHtpbakilFFhRHFKKk21wrRYURxTSKkKVzy6mwoiJrm6pdlNKVNogj31w3KeUppt1OwDDcpjXKebdMNurbBuML0wvUhSmlanYNyLdSp+2lRYbk4FPUVGKeDSbG0SCnqKjBp6tRZFDwK7FcBrtQFHYroFcFOAoJo6FpwWm12KgKHbaQWuV0UADPEeha7a2KJO4PnpyGQPqY/WiVpwyhh+YA/fNL9oADYPKP8ATd9P9qg0lwYX1BZe0pgzHb4h96xY8yeRodLG1EtRSilFditgkVKuxSioJOVyKdFciiyDm2lFdilFTYHIrkU6K4aLAZtpbadSNTYURlaaVqQ001NkURkVwipDTSKmyKIyKYVqUiuRRZFEDJTCtWCKYVqbJog20ql20qLCiANTgaqi5UoelWNosg09TVYXKeLlFgWQacDVdbtSC7RZFE4NOBqAXKeHosCUU4VFupwaoAkFcuKSCAYPYwDH0NcDVJbHf0qk5JJ2WS3G/s7bSPMYkqeyjEQcemR96EGw41Onh1YbLs7kg7eQQu0xPTJ6R3q3b1M6u0V/+C+VkdRvt/7VR8Lru0ulvYIFu6pMxANw5+6xXMxUpJmmV1Qf212KZuru+updmah22ltpu+l5lSFDttLbXPMrnmUEUO20ttN8yl5lAUOiuFab5lLzKAo7trm2uG5TTcosKOla5Fc3003KmwoRFc20jdppu1NkUIrTSKRu0w3qLYUdIppFMa/TGv1NhQ+KVQG9SosKPKV43dUDdLA9DJz61MePPOCVGPzSfqRQ59G6xEsD6AkZ6ZGM/Om27BBMwhAk7mjoegHWfan95B9RLjJBk+J7xG3zD981xPEN/oLr/f8AnQ/cVRWO3a0kZzjrjECcZHyph1aHHTt7T3OZ/oUKUXwQ00afR+M7q/GFuD/xb7jH6UUt+NUP5CD/ANw/lWNtuBMleXsSBJ9oOfpIrg2zBaPuf16VXwMtckb6z4qQ9VYfIg/yq3b8Q2j+Yj5qf9KwlsqE5Zz+YNIxk8u2MCkmsXu/+h9sVWostckegLx+1+/+jfyrqeILR/PHzBFYL9v9GBH9fSrnDNI99uUgKsbnMQozk/Y/7darJQirb2JTk3SN9Z1it8LBvkQas6TWEg4GHIBJ68vT5949KzvDWRQ3lytpB+JeI53PZE9Cf07QckRxHipuk/lQYVfQdp9TPeuN2ntaaqPB0cPZm3ubHTW3823cIWUs3EIB7llP+n8KHeH9C9nSJYYoSF1CttcRzuCp+YG4e1B/CJjVKB0KXB7fAT/EUI4mCt67BIK3ruJOQbjGsiy1Gx/cXLSb7h15gm1lKskAg565BHt/KrXm1n/D/iTzItXSPMgKlw53eiOevXoe/wA+r9ZeuruZXMIYuIwG62TkTAyhGQ/Qj611Oz9ojNUzFlxSgw8Lld8ysyvH2/wn1icds/13qVfEHt9iDW2hFmh8yl5lARxsnoPvS/vZvaiiLD3mUvMoF/eZ9f0pNxJvWp0hYc8yuG5QA8WPz/So24qT0WjSRZoDeppu1nG1rnuR8qb+23B0JqdJFmjN2mm9QNOLt3Arp4o3t+v86nSTYZN6mm7QY8Xb0/jUb8TudgPtNGlkWGjcppuUDXjD94P0/wB6kHGMZUf+Qo0sLQVNymG5VD+907yPpP8ACkeKJ6/oaKZOxe31yhx4qvo32pUUwtGVfXW7aEksqhfLIW+ZKGTAWekzgAZJqTUcDtegdcP5hYB+fBV0AKtBjG4HmqrqWs6gAlDZZTuXEAychSxIUxnMT86Eanw1fDF1ZVBjqyW5/wAP4fLOPTJ/XkRyp9aN04NdLDX9xqV3W7gI2wORJKk492OOsd4nvVPT+GFzFxmcdRsBClgMNMrMGes/Ws9c1162TK3IWQxYE5O6M9Oxg+2KsLxzUC2pDNaAYxsRQCcTLqok/OadqyLhiG4PlGzteBQg3G45JMKQm0ZTIHMJaZxJmOlWdN4ctndgxACqTvjr1Jg9ZIIx7VmOH6vUa1mLXyG2sQCDNyOUytvJgAGSB0xRbV8O11u2NzALnLqxUbiRywhIMz1pUss7pyGRUatRL7iwcBVJG0SJ6HEmMA5BKkj+FXjwey8BEBaCT8e3PQDcMMPQj3mKxJ8HapmLApcB+IhmIzDAEAEnocAdvajPCOHXxcUNcuXlYBWUXLtoAiIglSCs7uoHvtqsp15Zlkm+YGg0Xh+2zbTbUxIuNuA2ETuGwHlEzEx9pIT/AIzrptKAloHJH5hPM7En4R79cewC4r5dhWsWBAJ3XWJlnb90t1MCP4eszFP2XSx/1tQJPqtodvaf5+lZMmZz2vZcmmGKt63fH3KvHOIhgLFjFq3IUnO5+huN6yf6FDDiPQDPqew+Xc1Jpk+39fzrrHB7Z+4Aj+NYpTtm2MVFUXfCDn9rtjGTcAjGCjwDkz86o8dkau8O3mf+yof9f1q54aP/ABlnEc5HWezDtUfiZP8AjLw9Sh9v+Vb605v/AI/iJX/b8P1BWcr6ZHuP6xWr4dxC5qUBQgayyp2E9L9r81q56z79DB7tWXfBB+Y/r61LpNQbbq6YdTI7j+iMR71SGTS7L5MepGh03l308y2gUdLiMxBt3B1U4JgwY+Ue1TWeEW2glfoN3t3wT9qocduiy6a+0s2b/Jqbfbd0M+5zn1UH81Vr/hi60NZvq1p+dWcsOT8oY9NwmPoa6CzT/uOfKKXQNnhNskCIO0mA7HHrkdPmOs+lRnhifCN0kSBu6D3hTHbr6j6xafgbWt27deYssMoCxb+I853LPQwD0NVbFtZW65uknJtnIQJgC5AEiMe09qnv5rqGiL6F9uFbe5I5fzRk5I+HH1qF9O4PQQfUwYPqCoM+/tRTX8Rk7t5QYSN0KfiO7BHbHUdpqIabYxuKzlIaVMAc/wDiD46TPTr9B9pmuoLFHqipY0RLOCmEAMhiZ3EQByiTBq1e0O3lEzPQkAgn4eg6scY+tLz2BP4oZAJK8xIPQEXFGPSMVZ4fcDWz+Hvz2JgT6lYkxB6d6PaZt8h3UUuAObLEwCPlJJx0EgAZNdbR3I+H9TP6+mfWrmv1RFwIE1BMqQ3LEHJYFokgduvKeuKkuW1tyz3oBgCTiexgRM//ALVvasiI7qDBHkXOyD26denrEz9aYqXCc22gdYE+uTB6TImiV65qOfYhlTHNaOxrYUwylRJJ6ZzNDjxDUG2p2W2uG4AEFtw23qtxt0COojPWauu1TKvFE6bY7hlPpsJHqM5pqMqk864PYhfoN3emWeMXSZCIY3A/CCSTkQLcAhpAn1quvELpZLHlpvInmbmYc24yIJPr8vpR7TJ7E90luWL1p2k/CF77lIg9JCsYmQPr0qG5prvt6Az17wMdaDcbsQSzM1sAraKIYLE+ogTOOsdqsX7CKUQWgrgISTdYGfYSMHoZ6Ex1pntLSX2/co8Sv9y8NHfjouR1z6Z/LAOKhbQ3g0cp9IyTGOm2qR1bNuMkRkkXbhBgZ27wwPSft7Vy5+1btoDtaYjZdKhzDL3x8WenrFWXapeqIeGK6MutZvA/Cf6+QrtUtRqLwYhtzkfmKhCfQ7QuMUqt7RP3EdzH3hHWMmot3DZv3rlxQp2Fre2437rJHKQMTjtkxQw6O/uR72ntcyKjbmJWVEeYApHMxnoM+9VuP6cJb81GDsIx+NzgkAlcxjJn2ap/CvGxd0y71VthCOsEl47v1McvULPTOaxVpha/0abudDrt+2si7as5DAKbSlGgkGCWByREz2AxQDRakoxtrvdIgqUCk9SMlSPTM1pNRpvORnXl2f8ASe3dKNkmQwUAcxwDHMPfNLU8Idbcsnlk9IhQpOFkXMRMdD3iiD2qy8qvdUd4bqbtlVNxdrqT5bgC1c5o3Dcricd2nBj5V14trI5tU3U4b8VRukkTB6x2Pf3qxa4W1pBd1F5LTlgoKraiQC6k+W4zKnME9KqXPEVu2NrKdSCVKltyqsxIIDR1JEjHrNSlflVi3pXJdt63WsVVdQh3HlDNctouCdxuEgdvX5ZrU6ew+nF69e8u5c3BbTJO0nbDsoJOD1/yt61itRxQXHCLYRWYhAEZwCxaEiD13HrWo47cCstlPhsqF6ASxA3GB36frWfLKkMx1OVIm8O6T9o1CgnkEu5P7q9Z+Z7+9d4prvPvPczBPL2hBhR/r9at8PTyeH3H6NeYWl9dg+I/Xm/ShLW5SD3IkfLMA/SsmR6YqPrua4eKTl6bL9R7GBj+opNZJjEY70y8nLGSTA6kGJzBBx3p18HYRJHykHuMHsfSkIcP8PSurtGOtxf9enual8WNt1j+62j6dV2//WpODJt1FmZ/5if+wH2im+NU/wCMacTbt9OnxXB/pWhO8b/ER/WX4AW4JHv/ALSK6G++P1ptoHM9jHefUD9a5YHYzIZh2Edx+kUo0Gh8POtwXNLd/wCXqFI+TgcrD0PT6qKHeFta1s3dFenzLRc246gr/wA1V9QV5h9fWqlpyjAgwQQQe8gyI7dv0q543OzUabXW8eaqkx/8luJB/wApC/5TWrDK04mPLGpX6/mGbPFEyGc7QJkLtIAwFRdkE+8/zrum1iMjRduKeygFSTtPxbFDAR2jt17UrWqUxtt7w+3YxEbWbmANwziOmO1CPEGpcA7yLbRAO8lZ5gYNucz+8BEDOTUptuijoOae+GEKzOVUwGEKokSZ3HkmPi7nqKt6e3dtJNxk2sS3MQLZLYK7gZPYxAEj61kv7NdBcLXrn7QC1tQLYJleaZxvEZVeho/csWzf/G1AZmcDb5JMkmIljhZ7zirS8LoWnq5J+Jaht23YFIAHK6opiIIUiTg9qWh1l0WiiNtjmEpkfvDfAAPeBUuos7UJu2ra7ztFy0dw2zy74QiQe5+tC74t2QAbroScbmS0sx3AHL2kk96q7RZaWgsqk7wb8iDJO6A0CRGA2IE/wNDuIFbKbrrJ5a8xI3A4J2rtJ3k5JkMfij3qA8WCWgRtlmRBJZrZ3FVJAzneRJBnGOtaTQ2LQTy1RXSCSCfMAOZktzFjk/fp3lepVujN2NUrliqvZQqChK+qiCdoAg5kHtHWoH4hdDwhVrajoGlhtGT5W4SMdM9M0RuWXS6RDIrEC3tO8PysYO5gwn/tPfpQbi1zUWj5dw4ckcqmDb284ja2esncMdqumpcAaP8Au+49klkLC5sYASuDBVgQ/wAXTEdooBrNKLdxXvWWtahkJDs7XN2zBRCXMKBA5uzdqIPxjbplKXmBc4QK6gD3uAdu+3p2oLxPhv7Tnebr2QzA/tBKwRPKzQZxJAPce9TGUeOPkTolywlpnDMYYW2baS3KzEfJm2iJgmATnqait6V3JvXd++3It3QjuRbAfepCdpnpP607Tam7aClBduoUU2kKW7oEgBSwxmSAY7DqMwrWt2gjzm3C4DtL3dPsMncpBlNoMgAgRPYVCZLQL8y3cuC5ZYXbhMsdp2Ex8QRfzyRJwJ+tWOIXAo3F7TFfh/5gvE46Kw2QNzZjvU1/RXmUm3be1cuMH8y07XLRciZuIvLMSMrgZ7UKXxe+kV/M3+aCVUWlQI0AANvIJJGcD0FXqUuNyupJbk125fJkIsdps2SY9ZNma5VL+/LF78S8V8xone1wNjAkW+UYAwP40qvSWzX0Cw6tm41jzbai2o3TMs52kBQnlltwLSO84PesILY0+oPkXRau7izWCbituTnI2qsLhehINaK3xm2XvedqG1AR4thD5K3QcFmKptGAs9Z9cUM41e014rFuxZ2xJt+dv6ZU3drA+0jv1iq47UqbCfltL5i0vjnzbg83dcjmI3s24z+VQIAEz26ZPatSfEmmezzWrrKDlNyiFBkbiOUiRgAk4zXjf7QLOpDIpVAxKByG5T0DEYJ9e1bvR8adWW7biSuQ8MgHRl2gyvTp9sEU3Mu7rStimF94nq5OcP1AJdCr+WG3LALkLJKgs7AJAaJjOc9KGa7hTefZt2HZjdYCGVkP0M5ETgHrRrUahXZrrFlYqqkKwS2ERAAplmIkY9QSD0NANO1xdTbuBgPJuBrYd9y4YECR1H2nNMxyc7cea+BScdKqR6Nw/wAONZ1CO9u2FG+6eRdylF5ZePUg9vhoU5ZnJOS7En5kzj6mrnDPEd2+t7z3tyVCqLYjL7ioYmeWFP3Fd4Jpy2oUHsZP+UbsfaPrXKyak1GXJvwtU5hnxKNhs2B8Nq2pYerN1/QD70LYdv6irHFtRv1N1v8AGwB9lIQR/wCI+9Qb5GCGyR8iDB+tZszubHYlUFZG4DEYjM5+VcBBESZnr2Py+1TKM5xE9/eO9RhCZE9zOZgn5/0RNLsYTcLeL9oHP4if+61N49H/ABoz/wBFf0uXhNV9KkXbR9Llvp0HMPp9fer3j1P+MXoB5X3i5cJx9a0498cvgIltmj8TNIpnr17/AKV1TDN36H6xBP2pyp6T3/niKcARkdYI/r/f1pRo6DXSOwz69Y/0E0W1Vvz+FXV/Np3W6vrtM7v0Zz9KHBf0HyzRvwqod71knF6y6x79P9WpuKVSQjOvBfoZKxqS9q1tFwkKUfZuMKrcpbb2g4n92qlr9qBIsF0QDJ8yAcmAQGg4jBHrVzwRrNRb1Bt2rjKT+UkbMLvflYQDAJ+lGvF/FDcYm1Dy4IMKwdQCIZJB27SCSYGO0114pLY5zbsA6TjM7A6qX3Zu8u8nuqlViOnWT75itOulKLnSO5zl3Zh2/KgB/wD2s1ovFDJ+CyAoGwLbm0sz6WzB7d+1EuMcQtyVs3L1lnUhrbtktIAKuASR17mTFIy425DoTpA7ivnuxIVRBwq8gX2UESPqahtcZ1Fu9bfddD3GClp3KwQAuu4ggQFHWf8ASrPCNSbZO9TcCcp3MDDZgsAB7e2KsIr8Q12xUVX8ncvMY8vdDFpkAyIwMyaWk06ZWcI7SVhTg1ixcYtcgjzDst8ohSsbmDDJycqZ5QIir/G77WbTXNIzsxIDT5anrIIcLtaTiM9TkVY0HgO6qNLKlwFTaKsYkGWLGN3pHypcZs3lVF1Fyz5h3AHey4kbG2qu1mkkHcPyiKW0+Wi7lFukzO2NNqnc3Lq3ecTKAlkJEKVUEREjGPtipNJo1tk3PMQuDBtXgUeX+FgkkT0wcZJiqP8AeeuS+reWI3FN6qjjYvwMygwDA3E4JjtFc093U2tU1ljauW7ozcKqAmCSof8A6cKTkTEg9asscq34KLIlskEdfr3XbJS6Lbhz0NsTAU/hYEgnk6CO9S6Xj1u+jrfV42t8AVbYHQMtvGc9TJ6/Kq/E9EHXzAtq0JaFk7nJYBXVTbHIQcSZgDGag0fCr1+NtpPwpG4EruJBMHPWD+WBkT1yNUrGJp7Fvg2ithG/FuOzvuVGNuHKGQ1wKGIWSADjqfSruocJbL3NNp2VRE+cdoByPiURk9Pesrf0t7eiBGwpCLsZfhlmjcojAn/XNMscQuMDzh5iFcsyGQehPQ+5P5e8VEk5NOyyiFxrk8k3Ldu1Zy5Je35v5pUKzIUVI77h07d6Wo1elS+od02XEDOEt3CNwMbUBYjOZyFwMdqkFqyLNoX9QdO87Spt3rsKAYBYwhiTAUfm9YNV9Q+lubRb3M8NzMUCHJ5235kggQCcAdTNM07eL6FP8SC7pNIzEi7qIJMRYtAAdgAbswOn0pVe0nifSadBauWnDrMhUR15iWwwMHBpVGrL0TDw/wAYP4H4mW4WOosPdYBSgBkCAA822IE4HQHofWpdXxld4caOyhgwXCK247uY9JEHoR1FCf8A/OXn5hbKL3a4RaX585B/Sn2eCWl/5l+SPiSxbN0j1lzCD55qzhG7QLiijxvTpqYLtbVlUw1tDzdSEIIRZk/F2A70zgOq8rdbu9GCbWEFlKlvhgz+bK9xjqBWg0tjT+WXt2Gu7SFJvFmgsCV5LcSDtbtiM+tZXj10tfO4WwV2gbE8tRIB+HsRiT7U/HLV4XwJnFRdrZhbScUZM8oIOMbwY7qcYPqIp1261zeRaAB522oSQOsyZIHfFARxIhHtttI/EIkBhuIWTPcckx7n1q7Y45cb/l3CD5VsQuMcwJEZB6fIVfuKVpkd/bprc1/AuFsC6X1ZFdbcE4jcW2lGzDAwY9YnrR/wyLlvUsGQu6CZAwykx5gXviQQOhoB4f0Goe095j5gQKGVt5LIDPK2QdoDEj3960fD9e5TdbYFkRihZVIuIYhWmCpDKAYI6TXNyeezV/5op27jGWxJk4n1/r7/ACrumcyZ9Tj2M569cVLo+AIyDy9S0R02TtxgHGO3oRM1K3hy6MjUWzP7ylffsR3MfSsrxttj1ljRWtKN8QPgA3DqZbAGPalfuLEH07H3Emcd/wCusTfsWpZyv4DKFG24Dtlpu7wT8WBswcdIgk1y5wzVDra3ATBRge4aPhGOg9qh45JgskXycS4oZTgDepwfcN0/lVvxzqVbV29jAg2nyMjDhu3eG/WqVmxeDpusssMssIwZ7H6zXfESm7qkFtvN2hzm4pGQoyegGPTsKbjTUWikpLWnYJEz2xB6e7fcf71x05l65bP1mP8ASien4JcJzctIPkXx26QD3NTjgtued7j+mQgn1AQfPvVdD6jHmj0BT2YBkqB1mYPYjr8qIcFKm4Jjawjd+UEwQcyB09e8Ve/Y7FlC/lKxCznqSPTcfX+NWb2qDBVERuXA6HMde9TpUdxbyOSqjH+FVT9uuAboUax2aRnaDBBmB1IPQGfSmcZKG5f22m8rzIRrDlldJnbc6gQsQRMis9u8vUOxcoGN0xJAIYvjlE5Xt0rt3j7YVSGQM22QEIDDbBAwoiu4o737jm2HeDKwvbrVrYRBX8J3IG0AgkrLTkHBnd9an454gvqwD+SHTb5ezYl4PIhtkER0xtBx160A4b4luqQC8gBABGz4Ph5lz+mZqPU61tRdBZ1BBld7NAP/AHR0metLcFqtjFdBHTcRe6xa85cwTufqIHrEx7Vz+z7jV23rL15ES4202oclAttWUzgSTkY+dDXvbVf1KlRnuSB1FVfCGnG66Tc2FSYJZl9CI2gme/Tt1pTSSlL8Bst3GNep6zqvHeoQ81q2cL2YCC3UGZiQPtVO5xq1qtRbu3gUKIoXbcdNlze7Fi0dDIHce+aqHxI166oYI3KApNsvc6McMpV+n8aq67jVptlhFuoCxM3MQqgxzEAgbEXqYyepg0landFtMFSaNXrNCEQ3LhuEwu5kuzPTm5ljsO/QxQway05Vbdy8WdgoB8pgJMknHYT26CPeqB48bRtCxdD2NsXRd2kqSxg2xbziDy/oKtW72kZ1ZtO5SCzXrNwHYBJ3PZUlgOmSPvTISaXiFSir2Mfx571tVO53VwjjKuoD5QMYmSIn+IiKu6vRuiG5m5t2koAZ5tqwRMHIPTsKsXBpr1zVKCRaURZliJCqTLADA3ACCOh9qt3PGSovmbxbbdteGEMyopBGZ2gu4HXoc0zJKc0kVx1DcqpxHyEcHTKzSyi6sqNrAq0cpV16gT6jrVLhWo8thdvWBeQAgKSFVicKXInpGMetWuJai69tZYbPihBtUqdpVn/KzHcfuKbwu6rttNnSkiTNxjbDYwJDgde201mVx2NOzWo7xLjttlceXbbdJCLbVBbkRCsw3GPXrjMjFWPDpF20LVzyABaZeZ5LE9woHmFuogD3BqW3wNHkizY2oVBK6hyDuWTndtMEgDI+nShvEfCeqITytLGCXm/baT6AFsxjIjr3q1prTsUbjzuaN/BjIdpTTggDAS646Y5vLzjvSrM2uF8VUBVt6lQOgW8oUfIC5So0x/jQaveArV9Lg3X2KsVuAm5c3ncQRaYBTIgwxEZ6Vau6iwXd7IlNqKRAFsbdskqwJMsJkx1oFwnSF7kWbQbaDuGw3DGADtY5Jrd8K8OX3ENp7zLIP41xbSMJB5rYBY9+s9avlSXBSD9SnofEdkF7brtuPJ3ICo8xYNsnbGwRvBAx+JMCDVfi+iuraa7tRWY2gAAoWQS9veWP+FoJmSOtX9bp9XZvum5LaIrupCqAyLtzyqSSN4x7E9BgbxHxGdyOrh2CEO14M+0mC0bcsMSAZgzE0mKakqGveL/lGf4t4dvC09255YHUlXtscySYQnH86h8JXFyhMZkmJ5cAn1MdYqHVaokOisdssD1CkTACg5A9OlS8C4RNxWUwoy2RIjt9fl610MiWh6mZMbfeJxR694F0r2bl4SHQrbZWhoZecHbJic9RIIiu6rhDaW7eQT5T23uIf3XWC6ADtmQPY+9C/CnF7WnLSDzBUx0UAmO3TI+1bHj2kt39hcE8yKCGe2QLzJbbKkT8XQ4xXPrUjTNuMmC7BPm3tok/hmTnqsZz15f1p93VPnC4LRIIgdVyCe/Ux37RXeH+H7T2bNw7tzC0ki5eDDkRpLeZkSWxjrS1PAgpYLdvAqTM3S4AUlS0OjYwMTJJjoJCXga6gskbG2dU2OUdQMMR1GTzKMziB2Mz2qRdWcSjDCzzA9TB79Bg+/aazp4pbR9g1yrcxi7ZRVzkbmQ8vXv9Yo9Z0epkc1lskfDeBJxMBdw7rgYgz0IqndS6FtUS2t/chhmXqM4MjA7ken+1ANYuy+pUevKBtklXz6ff1ojcu6kA/gq59EuiTiY2uskxmOuaG6rznvoEsspMCbquo3bWwAAWbE/brRHHK+A1IuC85zAX5nc36RBB7Z+dQ6m8Fy77RnvsBgAHPWJM9ZFTLwe4QGuX2CFtp2KLXNAYiTucgAmeh9PWs6urttdby7RYKxAcy5YrO4y5OARGDnJGMVZwcVbJi9TpBizqQ+bdt7sd1Xl6QZuPCxiCatfsmpeDFtACSAzu/wAOSCVXbMRgTFHBpAiWnX4ZSekwVLCCYgyI653Z6Cle1B2mRA/HaTg5SWHTqoz3mmRxxoU8j6HjfEtIbmre1uH4YCboIGAWJg5E7gM+lMTw5y2yXALttgjp7/aiOq1Atay6VLHzTdGJULFxkVpxIgTI7zTn4gUNpYuN5dwncHJ3S2O89JGfU10lkWysRolTdFQeFz+Id/wjlxG/P5ft2mnp4ZMpFxOcEmfy4Bg596I2+JjZqD5hA3KGPmXBsO44GMYxy+lX14gfMtL5hny/h8yd42kbiGie3X0NDTCMvQxHFLJtXGtFgSpGREGPnRD+z/gzaq7qUUwUUXO3NkIFyQATMyT2ofxpmuam+8GATOAQJYgGe2cD3pvh/ibWWvhGjzFtBv8AK24D7gVEorS0yVKWpNGwuDUW9Q1hQ10Jc8sZSGAnaNrkwvUx6UQ4jwHW3dpayWIgAgp8MSgHN2EkV3wgmm1RuPqbipcYjYWd1yN27IIH7h6+vrV7xTxW5w+6lnT3NysjXCXcPBYtbTbukxAnrGO1ZZRV+Eepy4rf8ANa8FawqD5BOPaTAMfP4R/5D1rPcYS9p9WtkqUcqoZFwxWTjl9QJ+x9KKcc8X3b95YXYPLElbl1TydWhWC9T+o9KEaa5c/aPN3Sx2yWDMAByqJ3TBJHU9xTIxVW3yirlkdquBcS4urgAWggA3AKxaO2SRu7dC3X0oILyPuUuQG9pjpkSfrWv4j5ZSVtBLw5WecEOSxiJE9BJAx9Kq3dWzCWUSIBClVn0InoTnoPpVtWhVX5BCLlu3t8SSz4jXclt0+IKkrkQMCfaP4mrf8AdY3NDtbGdjOAqnqVG4MYOO4/2ASWkm0xggwVVlCiOpWCcyDA6UtOVmGAjtOTLGSTPeST/mqNKkt9ibcX4eApq9DdD7ZVt5glDKHEyxiP96lTg+rQLFt1kM0CFgJ1DD8p9AcntWhPhJjaTC3AbSnndwUZlxAJKQMRIHzoY3A71peZb1xtyBfLJUqIaRKbgfymZwAazuSfD+YxNoH2uFasqCLdyCARJjB6YJkfWlUOq09/cdo1yDHL5l9oxmGgSJz0HWu1Nv1/P7k/BAvhnHdRZufgPtO34dqkEbd4JnrypIPtV2/4vuXbhe/fulNq/g2gyglWUyIgfEMj50L1Wt3H4VTYoQCZMWwECs55mIAiOntVu1a0x0w33TbvK7ldqF1ZGI5WIiCDujtzVoUkuUJcGzX8R8X6Zr9q5uZwm/cNuXDoEZZwIiazn7HpV3brxIPmAFQxYowZQpBwhg/71nNXcW2fjVu4Kk+uMEAg+1CLnEWc7VkD9T8/5VEMTfAZJwit9zQXuH23vTaUgQvISDBAAJJHbvJo7a0JtcpJkMwaR0ZTtI6nEbSPZh60E8K+G7uqG34FVw73AoZgIMKkZLtmBMYJOATW441plW84Uk7/ACyQQQ1tlRVJ3TzMyqhJgfCD3gUz7Kmy3Z5b7Ip8G1CW/MN1WcEBQqzJO7mAPQcs1rvC3GRd0/NLNba2DOMLdUIfmDE/9vvWHv3QBj7fx/0q/wCGuLJp0cm2bheRtLFQOdXkECQMD5kGs8JUtx+XHq4N5wlCNMh3fC22P8aqQHnI/LER2p+vurbN0XWAaQSSQAea70wO7dPesA/iG8VKeYVQknavKJJY9ev5iOvShWs4md3UlzEseYgH3Pep16tkii7O1vJgHj1spqLhSbis7EMB+8ZEz37fSvYfBjMum0buZbYwKzJIW4mwf9yqwU/KO1eXhqKcC8RXtM6sjSqxyNlcsGIHoSV7R07015LSTFy7O1umetafUDCnE3d/xLAXYwM56j0oDZU27unaMi3pV2g825LeqBUASZG8du9N4F45s3mW282rly+rAEgoZkQG9emCM9pp7G4j2HZWMDT8sPDXNmrDdjzQVkxOBPagVVOiXV6grZEjlN3vg79isQdx6AA9hkCsHpOAmyAbupIUSdqYn2Lv1+grT+IHLoE3hIuM8LzXAdm0zBIAjuSpis5eCLBCS5BncDcfHeWMAGcHJxSpWx0FQYHiDdAtC5c2srBiW2rtiDuOAB6ge1W1uMxi4VaZ3bQXKyuTOQDPr6ZFZvh/iAB1t3t1tfy53LJnuRtH2+tattNZe1vVg0I5MHmhFJ2+q/CQP6geNpX0Jc6dGL4ro/8Ai2c3C5G4AYO1Z5QdvQgQY/xGutaEGc4P6f6/zp1zTBb1+Bjz730/FcD9AKbrmhD8u/vgf170qTudGvGqgjO39RsVlK7rbujXQMMyqQWg9jAqPiHi0ftC3bIblt7AHGQPoc/pUzpIIP8AXt9qF8ctqrrBMFZgknbzMu0H0hR9+9dnBLUqZye0x0u0Q2NerFzc3c2ZAByJIAJyAWP9RVrh98FhglAeUkQCepU+sYMe8nrQ/RMJzMegP26+9W9Nf24hQN6mQBMcwOeoBkSveB7VfJHZisct0zTcLdVW6hweVlAg5EBgf8senw0e8OcaZd1veAmWE27DgEDmk3yu3AmAw6VnV8M3retdfwz5RmLt0WQ6kRAZyOob7HFX7TCPJfTpcutbKKyalXXfnadqcvUzt75rBKC2aZvWS01WwuPeFb1hbt1bbBUBYOds7QcMwV2gevWo+GaYXNN5iXGVmYgpBC7RDA7p7N2jEA1B4g8S3Ws6gFyVa0qZaSSzjcCOoxH3oHouIRZtKHcEFjCmB1nnA6iBWmGFuNTMkszUribTwWqpeuG8lu5aKFVDMrjdI2OBkREjrOa1+s8J6TVkDThLBy0qCzQoAIZN8AFmEEeleNadmtzDCHjBMEHoSR2MmfeDW/4LwNmtI+luXlKK/mElW8x8TbtJbadvfmiQZmlZYpDYSb3vcv3v7LLsKUvWzuMAMrKZPrExQq9/Z1rIAUIwbdG24BJUyTDR0NF/D/i3Vq20vZPUeXfL2WMYBDEMJx0kYzGaO2PHju6g6YKCrc/mBgrZgQBMER96yLVbobKclyTPaDaN/wBosLbPlxct7uU7BABKTCH26A1U0Ws0e4mzcSWPmOFZp3BQgjdHcgQOteVcY8Rs+pvXBjdduNgn94x+lVxxFYBmD+oPtVJ4ZJj8eODXJ7Jc4rprZ2swU4MMrFuYbhOD2PTt0rlYmz/aZf2iQGIAG7cwmMSQO57+9cqmj3fUju5nnF/WgxE95zg+naR9zNVzrGY7UEn27V3TWRguYk4Hr86syLchIUYJMdTkkE/au7HGjlyyyZT1ejI2gtJyWPp6Vf8ADPBRqbzJ5gtbVZ2YjcSJAhRIHfuRQrV6kOCR+9knqRiJj2olwDVMFu7WK/ATBgxLKR8pYUT48JSO73PaODaC1ZW3aQKB+UFgWJaJZiGG9z3I/dIEACquq4V+0vee0yILZVXkgJO0QSZ5ZOB6wDjcKxnhHRtasG+877m9LGelteW7f6/5FjM7j2orZ482nS/Zs7QLzozOJJUqlsEA/vB0MEdAfXpzJQpu2dDHJutJDxawbNxkYozCJ2ncB3yfX2HrVTefnUKdZ+Z/rvTdTqNvzIx7e5pWm+DXqpbkl/UbfYx9vc/XtVLf3psyZnrmkGpqikLcmxy+lPF751FP9e1PsySAOpqHGyykXtEu5hGY6dJmcCT09fl8q1J8bnVWhbVA5DW0G74Xbd5Yfl3GMg5j4h86z1mxtWPWR2yDAdv4gfWqvA9OQLJBAi2s5Dbbx1CkTExC7fT7k1pWFKNGKeXVKzWai0unsq78zHFtCZIcKjMe5jmJJBXp8qFI8yxksxkscyY71OfD17UDzkbfDeWVZslgATsn16x7+2GHh9xCA1pwY/dJ9PSa5+S+Dbh08tg7iOkDdYjI6ZqpwJLtq8Bbcru3BTJADMpVZ9pIx96Ptwa8/S0w92G3H1qrxfh13StZI5Wa9aEwI2uH5vly/pTcDlwV7Q4NWWV0D+ZdZQ0G47ZBBO5jB9PWqvFLbC2cZwPck4x/Xetp4a1hvWVY20Qcw6EHBZS0hYiQST6n1zS8SapEsw6MCWAENGPWVYCD/wDb5wpY7ych39Rqjz3Q+HrjnmlR6Rkesjt36kH2oZ4p8OFYZSHYKS4WTgs7AiR2Bg/Ka2RubtyFo2zCDAGDtU/PE5+3QhdZqjpnMq5XOAJzncDmCPfPWunB6ODFk8fmPP8ATrJyY9+sfzorwdN19BtkMyzjAkwJPaTA+ZFc4ndtXPxLSlRgMsdzvaZ+kdulM4fxA2XVx2Kkjr8LBxE9DK9fetM7cTNGkzacWsFdbee8fNB1LqwIBhYBUBSYkRAyMgVR4bp7bXQLt79nAgg3FfuQAGCZUmevt1paZhct3SN0tdutLHcxfcSDMDus9O9VtYWaLjXFYvkAsWuKAoA3g9h8IM/ljEVzpLg6GJ8o7xHQ22a6SrnfJgEQcjYyyAeymSTIPXM0A4RutXllWYpJ2gZ5JZjHsAT9DWk0q6p1ZtPZuXQoCsVUuFGGAgZWZbt9atIr3mPnlrNwiSHtMQWJO7BGPXp3p0ZNR9RM4RcvQqvq7ZtIEV1eAWYuGRiRKkKBiAfWcketE/D/ABq9YAWy6N5pUMrryhgYXcWIE/4gR71V4Jw22dWtm4ocMYGz8IEn82ADAEmPatbxnwzo7VvKMmYDIzFgYJzuJBGKx5HUqNUWtO4O4o2v1di2WsM9sBiGthnDq/WYZhGIGBWUvcTfSsrt5u1htCEkLynqA2JwRIrWaPxQ9q2bK3N1tQVC7QNywQQR7jEfzrBeOOMLefTqtpbK27QJRSYBdpYQSYwqiBjFaoYZJ2+DLkzLTpJEuW7RDOLdwNZO2IfaxyC6/vAmD+lOsWQ9tGjTkK/4zQyEKxAWFER+bPScVnLo71d0PmqJUYaI5wOkzic9TWlaV5hPiflLF+dzbbdjbJ2/jNMTifxOsV2npYEZ2g9/n9q5Vqh6onTl94G1epwQPiLfb5fp96h3ncGY4AHqZMUqVMM5HrQFhAciZxyg+g7kjuft6kr4Luf8Uo2hpE7TBB2FbhBBxkIetKlS5eVl4eZGr1OrZrrtvJ3nuBgc0BfTB9up9ahA7D+vvSpVy27Z1opJbHL13aJPWYAz161VZicmDOZ/r+sUqVMXBV8nQv8AXzpqmcf16+nzpUqkgcP6/r6UR4XaAhmnM9OoAySPeP4j0pUqbiVyF5XSLL6yQ+CI9QIhZBAj2+WRQzTahRbVgSzJaNs4xBveZOTnoBSpVrkjFZtP7N+Pwl07d4BmGMAFgAMgGBgdAa9D11q2pWSbYbmO0ZZ2KCSYPr+veuUq5eVLXJGmPlTKXGdRbtPpyy7vMu7T0Adls3Sm8RkYmIAmD2rHeMr5uOxRTFlFNxpA28rJZAHclru6QCAFHrAVKmY0k7IfBF+3ny9OdzDcVC+inkyPnJ9Ovzqb+0a462lLYIcQQZB2Hd7Qcn7mu0qzx8yNBmeC3N5eYJ86JOesCfpFWtTaF5XSDkssAx329DA6g5mlSroS5MsWYexpzb8xI3MAu3pG4MoBMghuViIPr7VVuu1w75DA9ZyZIIzPchSZE+vWuUqdq2+QtwS+v0r7mp4E0WUj0b/2Jgf/AM5+dWLWiuXPNs21tmJuEsBvW2qtcIRyJH5pHfFKlWKT5NEeEVuH8Qe2reUzI+5DvUkGBI24IxLT9KfxDjuovKq3rhuBSYkzmAPSemOp6UqVLpWaq2sp2NWyOrgwyEMp9CCCKPcZ8bNfwRtAacGfywR0zmT9aVKtGKEZStmbNJqOxjn4m53Fe8knuJIA+Zz+lUHi5c3XCZIAx7D5UqVapN7oyRS2LV3QjbymR3Bwc9YPf17US0+k22LbLBUI7MY68wiAfYnt2rlKs0ZOWzNWSKg04jPOPqP/ABH8qVKlVDT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416" name="Picture 8" descr="http://www.easyviaggio.com/images/destination/TOSCANE/TOSCANE2/1_1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7128792" cy="4752528"/>
          </a:xfrm>
          <a:prstGeom prst="rect">
            <a:avLst/>
          </a:prstGeom>
          <a:noFill/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7380312" y="457200"/>
            <a:ext cx="1584176" cy="595536"/>
          </a:xfrm>
        </p:spPr>
        <p:txBody>
          <a:bodyPr>
            <a:normAutofit/>
          </a:bodyPr>
          <a:lstStyle/>
          <a:p>
            <a:r>
              <a:rPr lang="hu-HU" dirty="0" err="1" smtClean="0"/>
              <a:t>Brunelleschi</a:t>
            </a:r>
            <a:endParaRPr lang="hu-HU" dirty="0"/>
          </a:p>
        </p:txBody>
      </p:sp>
      <p:sp>
        <p:nvSpPr>
          <p:cNvPr id="9" name="Szöveg helye 8"/>
          <p:cNvSpPr>
            <a:spLocks noGrp="1"/>
          </p:cNvSpPr>
          <p:nvPr>
            <p:ph type="body" sz="half" idx="2"/>
          </p:nvPr>
        </p:nvSpPr>
        <p:spPr>
          <a:xfrm>
            <a:off x="539552" y="5157192"/>
            <a:ext cx="8147248" cy="1512168"/>
          </a:xfrm>
        </p:spPr>
        <p:txBody>
          <a:bodyPr/>
          <a:lstStyle/>
          <a:p>
            <a:r>
              <a:rPr lang="it-IT" sz="2400" b="1" dirty="0" smtClean="0"/>
              <a:t>«</a:t>
            </a:r>
            <a:r>
              <a:rPr lang="it-IT" sz="2400" dirty="0" smtClean="0"/>
              <a:t> </a:t>
            </a:r>
            <a:r>
              <a:rPr lang="hu-HU" sz="2400" dirty="0" smtClean="0"/>
              <a:t>…</a:t>
            </a:r>
            <a:r>
              <a:rPr lang="it-IT" sz="2400" dirty="0" smtClean="0"/>
              <a:t>erta sopra e' cieli, ampla da coprire chon sua ombra tutti e popoli toscani. </a:t>
            </a:r>
            <a:r>
              <a:rPr lang="it-IT" sz="2400" b="1" dirty="0" smtClean="0"/>
              <a:t>»</a:t>
            </a:r>
            <a:r>
              <a:rPr lang="hu-HU" dirty="0" smtClean="0"/>
              <a:t>                                                                                                              </a:t>
            </a:r>
            <a:r>
              <a:rPr lang="hu-HU" sz="2400" dirty="0" smtClean="0"/>
              <a:t>(L. B. Alberti)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UUExQWFBQWGBsZFxgYGBgYHRoYHCAaHBogGhoXHCYfGBojGhgcIC8gIycpLCwsGB4xNTAqNSYrLCkBCQoKDgwOGg8PGiwkHyQsLCwsLCwsLCwsLCwsKSwsLCwsLCwsLCwsLCksLCwsLCwsLCwsLCwsLCwsLCwsLCwpLP/AABEIAPwAyAMBIgACEQEDEQH/xAAbAAADAAMBAQAAAAAAAAAAAAAEBQYBAgMHAP/EAEAQAAECBAQDBgQFBAIBAgcAAAECEQADBCEFEjFBUWFxBhMigZGhMrHB8CNCUtHhFGJy8RUzJCWCFjQ1Q5Kisv/EABoBAAMBAQEBAAAAAAAAAAAAAAIDBAEABQb/xAAqEQACAgICAQMEAgIDAAAAAAAAAQIRAyESMUEEIlEyYXGBE/ChsSMzUv/aAAwDAQACEQMRAD8AslojSdN2frHVbwJNe5jyy5G6F83+7R1M4CAJlWEgm3MnYRP13a5KwpMsE2IezfzBJ/BjOFfiRmVC1AlgCBwsIANSk2/MCxGjvzjlKlMhzqRbe2kDSpJJYFxqescwUazZxAUlPw6sfWBU1N3dodDBlmWVEcWH7xNTqYpWReNRzK3Aah5bHV4CxtGU+Eai3WOXZ2flLEu5gjtDNZSQC+v+o5nCmVMYpubEaQ/XTZla6jjz9ol5oLtcbxUZgJbkOSBljTgeuKSGBJa9jBvZnEmeUSW/K/uIUVEvKQ9sz3gMzFJ8aNUn1jjT0uVLPGOGKz2TrpHLs7iwnywrQ6KHAx9i1Q6FMkE+f7wLCQFTTSopJewv1g+rPgbeEdFW5jm1Bt0bpBffOhT84AI5mrAAB2F+sc5dcLB7jjCWbVEr3LXfp+8daWaVA62ubbQphB9XVWPIs/31gZU/hqTZtSxPveNq2Rl+G7kML7w/wPAkyyJqw8xvDwSL7cW1MEgGwnAsLKEmZMcKULDgLe8FzhdzoBBqZgaF9fNABHGClpC1tj6mWf6XWxAPv/r1j6B5bilSNPAG5h9vOMRk31+DYrs0XMby2hbUVGYkCw1O0dqmqURbVoTV9TkZDuSNYM5sn8VriVZdr+9oXUEgqmFmfZgfqI7Y1aYeAAt5R27LgEksOvzgkDZ1r0EMDskW4ly3WBsNklS2AIjbFqjNOLEMLdYYYJRsrNdydOUcaUMmT4WHCInHcom2Tqw6R6DLSwMee49KaasE/mcdDGgo5yyZZuLfekd8SqRMynb7aOnd55QI+IcdxCmoccRf1MdZtGJymbT9z9IfyJ4XLD8nibmzrMYaYWsZW1MczUbLWVKCWsk+0DSpSwVAMXv+8b94oTSAGABMbf1QCvFrwjTjnhOJrkTHAsfiHLY/fGKOVWhSZhHAvEtVSwFFT2PvxgihxDuja6VBiNfvSBas1Og3CXKdSA/tDtMghJvqLD73hRJq1ZWCgBryHQQWiomTEjKLtY7QDNsTTwQSxs8M8OkK7xnKvvXpHalwJRPjUBYC2vrtFHR4WhAypHU7nzgXvSNujjRUYQ5N1H26QYmZa+js0ZTJCXMckgq0jukDYTJmsIHnS9SY2Uq7CM1FRkQSqwF4E4ezh/4CHtYX8/4jEck1A/46WrilHuSY+jcq2vwdBiapmszG1n84nqheaeprsPv5QXXVBSNzr7aX4wgp5qu8mHRrN0G78zDUACY3N8a3GrAGCsHmd1JKt9uun1gHEZr3Pn98Y4z55ypTxv8Ae8EjjeSkzVDi97aRc4ZR5Eg8oQdmcPILqTZiQWMUtZPASACAd3IEYaHSy4vET2glq71b3L8NusV8mbZOh2Nx9InO0Ez8bS3+oxnLQsw+dwZngbGaVlC3S0EUc0JmFOni+7QTXyX8RuBbeO8mksU2I3gvCndnAtvGZsog8I5zTlL7NttBmdBcqY01Wp4mBZqhnJbezx1kKzLd38P279I5VZ8Re/0jDTqqWlQcHxNp7x8mYGYpPVn+zGaFKnbKwLXNtDoYa90wZx5WaAlJIJKxXQ4mZZuHG0UaMTBY201f6QgqcMKi5CvLL+94HzKlnKpiH4Ee5DRjqXR1NFjT1ITqfi0aHCKsgWiJpK/dnHD/AFByMWfdukA00b2Us1SpltLh47KXlFoQ0uNNdThy0MqeYpRuLbQN0jmg6nls5hb2jqR3JGugIB+2hkqcAkuecSc6dmlzC+pe8a9ApWXsn/6VJ/wlx9H0m2GSN7S4+jsv1fo6HQgxoDI2VSydGBsfLXnpEgqf3b+Ehe4dJDc2BL+cVnaaejIyl5rtkls3mtQuOgiRl1UoP4UsbAPmI8zHqOEbIlKVAyKv4lFKQehNvMHhHA4smYq7oOjg2H7RwxSpJW0tmI0AB/1C+QhSlMAVKJ0ieUYlUW6ui8ppipaAnMcu13jCzmUEtfjqer7RokCXKTnIcADlu/o8DDGAFeBGYvqbW87mIl5sq4t9D+VKNnf7eF2KpLqfRnvf3gCfj006MnoP3eFmI4ktQAJKjwAP0g1JGPE1tnaoLKCgQX3bQ297Q5p6krQSb2hNgqVLUpK3AN9ATb5GKGm0ZCWDO5Ac+jNBN0L47J2sDG/sPvjHOTSFWp++cb43XKlKdJfi946YZXiak2ZYDW3B/nWNbdWbw3RpKw4rJTKTnO7FhvuNdYJwiZlWELlKClflN8xGgD7mDsJSUSZ4E5MpTgZiC7NcJbQvvwgGfMRMrJXjUUuhKmUoEtYqDtlJ1Lc4HsZxS8B9YDnYpMshtRcDlr84ExSeZSAoJUsK5bczs8D1+IKQpcvKylKyn1a28Unaejy3Uv8ABEpghCUpObLYlRN2MJ4u+Q6U0/aL6RYmoStId7M7F7u/SFuO1YSVICfGmxSbt14PDTByZNMhfit4rJzElTsCWZINvE3HeFeP1FQJahNSlJyvmSEpd9Ph1YNfXrBVvQKQik1iScosTq/s0GSUrzZS5AOofdrAaxP4XSKmzUoTqosPvlHrU/svmZKV5FJAKlcH2bn9IfP26ROtiMTcjHKSeLAsOkYT2iUk5QM17MGte4L8IziVKiSGChMOpW4Po2kTM8HMWe92FhCY7ew5KkU8rF3CwpSioh2I66G4943l06jKAtuYl6VCl/DZiA7taH1bIVKC8mQIFtcxcC5LaXjJRp9grZ6Qrw4fISbeGWOL2ePoBkA/00ndKpctQJB/Tztzj6Nm02BFEzOwkqQJ1U6ki6UINvMi3ptxibnU5WZhShIyKtlDeE2e+oHGLXtdPQj8JBygEv8AP6mJqVKBmoCFKAVZR4i5Vt/MbLK5S2VRxKMdIGVhhkSkqQGOq1MCdNE8DtCrDFGSpM13KnSoHQPo7C4f5Q3rsbH/AFKBDaEX09/OFcjCzNV3hVlSkhvCbjW2jbcY6L75G5EktBlTgtSZmaZlYgF322tsIoaPskQAVr65R9T+0GmbnDa/TWOmL1ZQ7KYsLJA+IN/dxbyeDxx59iJZJR0hRitLKloYJdRZlE8xx+g0eJRFYUKJRvw/nZ47V+JlX5iSH0Nnvp97wBOkKSnMWD7PtDqjHQupyKjCFd45A/KT56XjvUV3doXtc+hYfN47dkMFUEEq3v0e8BY3RgFaFKAKiFJfQhLlgeLsIW4N78Gwmk68iempu/TMmrcISQkb3LwV2coz3hVlKUFJb0H0MJBVqlOlJtoeB/nWPS+x0oCjlqIBVNckkXDWCfRLeUa4vx0G5Jfk1l0iS+VNkoHNyYlMdlgEFKmILhrXHCKWgxdIJSsBlJDElgDfVttIna6UlSQkOZijsLX1A5RLBU1If3aDez9XTLbvE5J40UUunMLgkHcx0rJkyYoDORmOXKncH/LSE0zDShncHYQwo5hlz5b3dSddjp9YJtNpIKKpOxriFItMsDu0zMhBSyiCkC1ti416RKdo6ibNJCkEPtyj0qcjQNrG4wtGpSH4sIesW7Qj+TVM857GYEtK1TVpyslkvq53bXb3ilnVK1rXnyOlIIAdIC23cl2Ci0F1pGZkFmvp7dOMAFEx0qkygopJ/URfUFIsxD+sJyTuVWGsbS5C3FqOVKlDKCZihcu7A6t8oUUcglCk6sNbjye3X01igxbBJxaYtgSHKQGysbCxb/cA09HNlyyvISkkg8W6RidaMe1oHwunEkswKns4cElhdto6VdYFSpjIeaqy1P6s2pjtTHOp0DMwZjYhhv8AvDGlwoBAXMIuHASNeg1P8Rrfli18FjTqIoaRLaypfVwlmaPoaTZDUslgwAQG0Oh19YzHT72Lj0eRdocSWuaoLZRSogK0cP8Am4/xA1LX5WSsBN/CsAApPFwHUk7g3jfHpI7xR4qUfcwoXMJYcLD7+9Y2FdnpZMfgY1uHzJc1M0l75krGhG468uEUOFSJtQsKCQEJYrJslgLtbXkID7NUX9UBLW4TLAKi+qQ5DcFA26HlF/VykyKVkgIBYACzP/EO1JqCPPmnG2wKkpJCCyhzsX8j67Qk7SU0sKzJDD9V7QdLm3G4P36QTNAUGs0Wz9Gmqi6I4ercXbVnn06kTLlomsCCtzwDa+7mBFNOng5fiLtf0I0j0BWBSlShKFkheZjzu3R/nCihwZcqfmLMp3DCwezHaJZYnB7K1mUk6H8qZkkhraxGV9WVqILG7a32ixqB+GwN2I5R59UoCZ4Ox16gfwIsekkiNdtmtTREoJIZr9RFFgOMESRKNwkOgjZr6atr7wnq5wFm+7emsaYTVFC0kH4dPL6EfOFzihkJNbPRf+NlyDIASnvFXmE31uQH2Dxti9NKSuWsIDg6gBNja7dYWV9apdRImyvG6SspuWADEW0vZ4IqBMqZJmWQz2GoI1Eefk1dIugrpti7H6VhmLAfbRPLqysS5oHwlldU6+sNMRpVGV4llQbjvC/CKdeSbKTLUoEgggFgdC50DhvSEQpbHy+56DLmOXG4tA+L1eRDfmVA+FTz3UsH4kpynqLfSEeOYjmWWLl8qeu8W5clQ15J8OO578HZKyXYW0HEnlFFJQAmSlB0Ylv1bv52hTgFKlaglWiUv1Nh9YMqpwkVSXsiYNdgoW33I+QiTGvJTndviM50vPNIIZOW44l4HqJZU9gEjaPv6x1rAZ7fZMIe0eOqlpKAXO6obJomjFk1i9WpE5RRZ3B5jcdIZYOr+onJZwkB1ckjRNrAk6ttbi8nMqiokm8PuzeJ5JM9vjITk6mzepjlGkbPfR65WVAMiW2nhPkx9oxA0mVkpqdP6ZaQff8AaPoDJbYiPR5RiwClLDaLV8zCZadLdeoh1XD8acOZPvAUmmMyYmWNVKS3mWMbB0exk6s9A7I4R3VO5DKmZTpoFG3sX84ddq5mWSgXuvboYHlVQEokm6JiUen8CPu14dCH0TMSev8AFxG+mkuaf3R5nqYvi/3/AKFVMQeMdKhAfwnQ8fnGlOQARuPaONQpwQBfU/YGto+jPCsZyyDmDdRxjYTgwCg42f8AeFEutmIHwE+ccZ2NkP4COZ+l4CXF9mq/AxrJYItxiIxLAZ2qE2B0BBYcnv5Q9NcpvCQBzjU16QnUE9HhMscX0NU5IXUOBqnLecsS0+RJPhtwe28a1OEJlrYFTuAFFhY62jatqSmWE6ZnLaM5P0i4w/CKadLQlQ/ESlLrSSC7c7H0iTImpKmV42nF6EfZ2q7tE0KBJOUJLGwu4PC4eGdJQzVd4mWpknKSSdyL+yYb/wDCpp0fhKcEgqBAJV5jlyhXUYrIl1CFoFlOFDRjxD/d4ny970VYm+OgPCux6lv3pOXMfCLEh9y3hB9YqqtEunkEMAGLJFh6b+cASu2ErTKUkcSB8hfrCLFMSXUrJumUm5P0EDUYLXYDc5y9xlCymWtWwc+0RlBWOtL7Ak9VbxYoRmpVEWzuIkk4OCoIQXKQ61ObcAIVNqqfwX4U6tFZgsgrExSCcyQwYtc7nlaGtXhxnyO7mEd6kByOPEdYnOzlSaYrMwuki1tSNj6xpN7XqFR3jHuyNBfw8fWBglVA5VJysIpCqnVMzJ8aUsVurxDobA2ibxbElTSRsfYQxxzHzPKkyv05ieUK51PlCVhyDq49+UctPYIDNkgBmNvsQX2eA/qA+mp8r/ONJ5JDkRxo6kImHiQ3rDFtASPaZSf/ABpahcHKx5Mv94zGaF/6CnV/an08XvH0BPTJ0eV1jf1KxxKvmYM7KUWetlnZAUo+WnuYDxi1URocyh7xTdjacBM2Zl3CX5an6Qq6V/Y9jL9LGtRSZu/Q7Z0iYluKSx+kZn1AqKZA1UpB/wDyQxbr4feORmZKh9mLdFBj6KY+sKsNriiZl/uzJHA/mEJxyrr+7EyhyX9+A+XlKMw++sIp8wlR8RDnT6QbiL085bf9ZNuACrpPRi3lC2pqGLgan7+cfS4fULLC135Pnc3p3il9vAPU1qk2CiXLfbQbTIqCDk8YGtx9WvCKpmfiDZjb78os8BBMnNqVF+OvHiYky+pkptLorj6aP8ak+2JqmXPbxSW3dgflC+plLcBQKQdSRlsNeGkW1Um3Vh6mMqkhYIUkKHMA/OKotySZLKKT0Qn/AHTi2gHHQAML9YOoa4yylSCRxDvcfWGMqnAQWABznbaFaZOQFtMx94GUb7DjKuikndplrkJWpJCFP4m/TqCxiDrKg1M50uz+F9hFXgFN/UUc+U7ZDmS+niZ/l7wF2dwhYUU5VFaTuGDbEkx5eVuDf+D0cTUkPcJpHk5SM2VRSH8vq8a4mHyyQdfEvoNuV4dkCRKA0bU/qO/RzCWkkuFLVdUxTf8At3jUqSXkW5W2z6Zm/p1os6UFbDV9x6mE9JT92gW8SrnqYPqpmWYLkW05O5c+kfVRD211UeAEKz7ov9N0JcRmFiP/AGhuJufQMPOAcTIdbflSlIhpNlHvJaT/AJK87wvrkOiaebfOFwdD5bGvY7DkzV1Ga4KZaX5EkkeeUQ9xSnSpdwAB5Qn7I1IlImrV8KigA8wCW/8A2gheafOGY5JYL31W2wTqRz0g5q6I+pNibtRMRYIb0aJuXT55yUjSxN9vze0U3auWM4Fy3Gw9BCamlMFHQ5W6Pr8oPHqIEts9jw5ZVh1O1nSktyLt7RmNcGRlw+lI3ly7nhl25R9HZIpsmTPMO0v/AMwSP1n5xddm6bLRaXUCrzJt7ARCdqX7w/5n5x6xhdIEU6UkXEtI8ykQirgep6iVOvwQ3aSkXLImIJVLN34OHbpGK6X3ksT5TBQ+MDiNSOv1ipoQmbJyKFrpP30aJSokGjmFCn7pT5VcPvSEx2tBXun4GC6lM6mROZ8v4U0cvynyNvMRO1Uju3F8puhWrjgeBEMsDrJZmzJTsiekpUOChdJHPX2jFHJcLkzPFch+BB1EUQyPFJSQmeJZE4skFLdS3NwsED+3SKPs3jJlLKFH8Mmx4GEeL4GuROKiMyFN4gHYQPTz3djdRc/2p/cw5vk+SBjFKPBnpqz4kg7qf0jog6+cL8LqO8lyV7hJB6i3094NljWPWxv2o8bIvcyflnwLP95hbOLFY4EGGqZXgX/n1gWlRmmrJdggEn2jJypWbGNujhgGImTMmBT5ZiTYA6uCLbAgG5ismdoZSSllAHKxBtE9Kp0pQVEDxFyrVuETmK1jzLOBtfYac4gU+TLOCij0OakziLkgXY/d42zuolAshPz/ANGILDMUWFJShV9r6Pr1t7xcUKFpQStyFAFxAuk9sJRclpCytOZSiNkmOMgZnf8AMfYXMEyUBSlurxbDT5wN8IUd0hv3+kT5WnK0X4VUaYNTqzT5iuAaAZ0p5Kz/AHEwXhIPdqWfzEwThFJ3ndIOhW5/xHiPsGhaWxrdRsa4OhFPJQiYoJWoBWU/qNyfIMIE7K0maZOnqObxEA8hsIG7VkLmX1H3aKLDKYSKRCR+kE+fGGtp6Iap38kT2iWVTuhhPNfKtIvmYdLj6PDLFJmearcCAJxHeJCXH5lcSevrG4+jpbZ7BhIfDaXhkR9RGYzg6f8A02nI07tH8GPoZPskPPcRoO9q5cv9U1vJ/wBo9QQfErlYCIijpc2Io5KWrowMV1LUgGaXdiHtpqIli/aj0/UK5fpCfCJg72dJOpOZP19vlAWNyyUlC0507O7joRcR9jKzJrEzBpr+8Uk+jTNSFA2UHidJ1rwMlJRak+mecrkS5SkzESwkoUFAkk6F9zBGJ1wVNFRKU4WwWP7hp6j5QH26WqWcibBneI2krFy3KTY6j69YrxY3OFti5zjGSpF+rEwbKFjtCmpTLUWEvMSWHF4Dk40hSSVeFY1H7Qw7LVveT7gXQrLa4I+VnjIYnZs8iUbRQdm8KVIzZrAj4ASQPM7w0lq+JoxImeJT7MI3Qmymj28ceKSPDyScm2ydCvw5n+Z9YEo5oTn45b/4h3bzMFA+CYP7zCipmeJJANwpOvED9oVkVoKDrYxx2pCZCSN2v0ESs+eVa3Ylvf8AYQ2fvUBKtUqCWLkfYjujAFqnplqTkJW5f8o4/SIpex1RbFc1dgGFUoT4iNbg8ms0WeCYwcmUh0Czm3z3fhCyfgwRNVLAJSn4Xb1go0pGQqskKBYfdzEryXItUFxoJ7QYKyc9xoYn017IUhZ1u7Xfne4iqxypUZeXUH2iIxJB8Vo3V0jLdWw6ZPV3YloYbEtrrpweHHZlDGXYAstvO3yifolkyzYtx/u5+UUXZeZbMdEJU/Qm33yjV2FL6WC9oZP4yR+pQHqYc9pa8S5TDcMOUKJNQmdVS1HQzA3lpAvbWcUzW2jl1oQ+xVQ0hWsDiXPQX+QhfkvNO4JA89Og1h32bWUeMhyrTkl2cdSPaAsVUnvSlNxMWDpoAGY+ZMNWhSbbPVMHU2G04/sR9frGY2pG/wCPkWYMm3rH0HPsnS7FGBUv/nFR/KiYT5sI5zKskVIA0b2Jg7Apf400j9GvUn9oGwxOZdUG1H7x58k6S/J6zfubf2A8Sm99Typu6fCqD8Gr8gEtRZK/hOwVw84TYJUOJklR8KvY7Q6GE5qdUtXxDT6QpWpWFOkuLJDt9KJ11BiMRS2HAXi17S1XeSGW/eoYE/qDtfgoe8TMy0ovFmF8YUvkXKNu38CMJck84oOyc3LPlE2dbetvrCanT4CeLwbhU24PBQI8v9RY2TKPj5R6pK1V1jcjwGONPMF3IBfQlreesFt4CRe0Xp6PJa2SsoqyzLfm316wrnzspQ4uFBvl9YYonEFY0N2vwd/eFWIyCWGpBCrcjvCXJIYlYPLmMuaBo4PvHoNDUCZPSsn402fi3+4kUdlJ6guacqEKA1Ve7HQP9mKSjwIqpAoKJWAlSCLEEAaeYeJszUlrxspwXF786C8SVlno8QGZwbbbQL2jXlQANbNCvFq+bMynIoLl5SoNw3/xMcMbxBc5KVAEfdxEDaPQiujscUK0W1Go4QmrZpYuH/kwz7KIC5q0r/NLLX3BB+RMcsclhPw22jqaYVp6BMNqAZczNwT6309IaUc/upYB/wDuIytzdxr6eYhFhIJzci/mAWjogqJKlEnKQz7MRB+TF9IyXNyVEtRDJQUk32BD+0CdrKnvJ62NhvxEUGKYW4Upv9QtqcG/AlzNcyWPUOPpGXQnTYrwqYHQP1IIHIgn79IXlGaoSDxEG0FKqYhaE/HLImI+Sh5sIEolHvwrW5LHUMDY9DD18il5PX6WYf6CSdmTfm59Y+gWgIOHyCHGYCz2328o+jp9iEj7AXecoMwSB8zAHZiaTOng7/vDHCjlkTTuVN6CFXY6Y8+ZzeI1to9OXU2JgMlUtJ/UYpJNYuWGVcQm7TU5RV5h+ZjHWbOqVAqRlI2DP6wvoZL3RTFPbnEiooRYAlywFzzibxdDSUjiYb4xInTSnPLIUNGFv4hBjlS80IGiWHnvFWLdL9i5aTBVyWltGcMTY9YKy+Fto4YeQCoRRdxYuqkj1nDZ4XLlln8Iu3EB/eBRRozEKQm5Gwcjd4I7JTc1IgcAR6Ex1raXxoWNAbj5xjvTRHpNpncUqFfCnKOVhE72koMviF31iqlh2aBa3DwpPFjcco2asHHKmcDOXMkBCJah4E3OUBwBzc3jjWLVKkJQxfKBoVPxBCSFDqHjfD6VSQwmEAadOY6R1qqZa05VZVgt5HiDtAO2hqaiyeoMWyBimws2ZRtyC7iDqejQuQcqr3P7OI0n9mCRZdyfzA28wS8ATKSbTlQbMWCjlcsDuRr7Qiv/AEVKaf0sFky1yZgUhC1EcAbuL7RzxdK3KlfmD+o3Gxg+lxs6gsd4BxTEO811+cZ8B/LMdmKcHO5YlQ1e9jDGfh2UDKzKUkH3uIB7NlPjQrcgjUbMfvnDutkoUEp2B08jDeKchDnLpDCpmDuyX4pPlAU1L0MsjZ//AOjAVEsgzJSi4yul9X39vlHSlmvSTEby1H0IB+bx0vP4BS6EGATmqiOKCPcQXjCEpWVJQErNif4gHs7LzTJiz+VkjzLn5QZjCgbg7e0M8CG7yFzQKy4ZTk8Ev5kmPo0w9X/p1P0l/WPoKXYKG9ZTpRKWEBgSTEl2StPU3Ew2w+lMmgANzlJ13Ln6wi7KTWnG+8R5aWSkXYbeKVjWvCJygSQFJJHlHdM+VJQ1j0hTUVWSeoHQkmB6hKptxYQhPdjeGkvAL2j7RqWClIyjdt48+lEqWSeMUGOzWcA3hLSSYvxajYMkrSQWr4YDoZnjI5QfNRYQpk2nQcNpmZNNHqPYir/BUkflV7Fj9DFNUSnSGa0SHYJfimJfVIPoW+sV0wcP4g4biQZ/bkNJFORqSY6yJT63jAm34ho1p6ixPEwaoS2zsvD0a7/KOX9CP7tNXjuag6MbxyTPUTqQI5qJ1s5TZLNlN3vx3gKuqAApQ+MoSCeQu3rDBSgLk668mMTeN000r8AdB5ga3++kIndaKsNXsQT5hmTGABc2G/O8ZrKZCQzknS2g8zBgp+7LA/iK1PAcusca4hIHERN1ot+rYPQLCVJLNe/TQ+0VFSEkMQdnb+IjxNdQI6ffvFqCFJQq3iSD5w1E09MAm0aEKQQbu1yXINr8dd4BJKZdSDx+hiiSAlJmLDAfCDx2MTuILJp1qUPiUTbgLCMkdBk9geKJlFSF+EKU4Xs+jE7QzxH4dXHsRHGlokGSjMBcF3HMwCuhQksmWrXUAt5F2aDtMXx3Z6PImNh1Pwyyz7mPo0WGw+na3hQG84+hjewEhljS/wDxW08IHtEh2d/7Cef7RU9olPIBHB26iJbAl+KIcv1suwf9YXj0hp0bV8/u5HlDXG6bMAobgGJXtJUESwl4WlUqGRfJIi66szrMdqWA0ynPnDalkacXi+TSVARVuzauLBNtoFwnDDPqAgECxLngGfqbwZiKWMduxhArUg7oX8n+kZi2jM+lZfYDgSKdLg5lkXP0ENJaswfUXt5tAK9dQ37fKNO/YasXimKS0eVJuTthr7fflxjSTe23PblHE1gOti0bJX6xz0cgye4SGN4xKOjt5RiWssNLwVIp3KR9PrGv5Ry+Bd2hnBEoEam56D+YQ/1RVThbsxUPMAgfODO2dVdgzC31iNRPUoCQ7Baw/MHX2aJeXvZeof8AGihwORnlmasG90wjxac6y9os62pTKlFIAYBhEZWzQs2F9f4hUlTGxejXDadU1aUSwHa/IDU+8WU38NKSkAsGYuOhcPCfsbLDTFMxLJHuT9Idz9em14Ylonk90cJ0lc//ALCEjZKXuT1gHtEkIk90kWSNef8AuCaiatIOT4mLP984npqJqgEl7cS219b6ufOMbCj2DIP4SbkBgGbc67wOmY9n102257Q9/onSBuByjnh+EK71BKQLEpcC5A2aMUrNaGtVOUiklpOqcgPkfe28fQJVT3T3ZBAzbP4SNm4bjrH0Pi7AcaGuL4iCky1qCSlkna+1j6wopZRlKcnMOIvFHOqUrWQ6VEHZuJH0gSfgkpZ8SW/xJT8jAPHCXaFxzZIqkww1HeSEqTfb0tEX2qWfSKUSe4QoS8xGpBL8tT0iNxesM0sUlN/FZxCP4/faKsU/bsR0qC94b0ibiD8HwiVMSGU5/MCWby+sGVWChLZC1+L2hk7YUciuiexFdzygnslTr/qkTADlTmzHYOCAIMNCJcxJWHRu4e3nwiqokpIGUgJbbnG4xebJaClzg7tHFSwdN4+7rZ4xOpeQbaKbPP6OS5fC+u+/Qx2pSWDvwjmxdms0by57ftHGjAoynja/KCpFSRq+m/tC5SlEZjodPsQfIOZJfhGb8GrT2RePVgUo9YV4FL7yrTb4QVHy09yIoMRwqWc1/VTfIfOOeB4eZHer1KsqR5X/AGiZQa3IueRPSOeOzi7FukTqRe+vVoY9oKoldy5+ULpKyTmaySfaF/LG3pIp6CVMlSglLJfxKJ5xqqtCTmUsra7aB/mYTTMcUs5A5J4RmRhiz/2TGvtoOTn5wdMXpB//ACi1KS4ATd+OkdkTHsb8IGMpIbxXBb02jWdKa4UQf55wO/JzrwM8IkFUw2casX46QwxHJ/1uyFHMgjVKtWvwZx5iBOzc15ptogFxzbX0jfHVJGYlwlXL4VC7jhx/3DYqo2D2xRPnBSwVJOZJYlixPEco+gQzw4/G3f4Y+hkEZN7KWkw85pliHVbpf+I7qSQWHz3htMlXNzx24dIxNpwQ99BAJEnITz1KykDcbhx7RJ//AAxNWokq+I3FuMWpk3NyPT9o4S0cz/qM8hqeqJb/AOHZstWYFm00f2hng9CsrJmKsQbc/lDZCMxYk3g2XTJIIIcc2jlvRznQHVYWFoYbc4nKhK5CmQosdQRZ4pauiSNHHQkfKFE7DUlRcqOm7784F62g1O+waXjKjaztfSGMnEwbuBAP/EoSwD3PHl0jSXTBx6wxSFyplBSVAU+jxlSEkuzdYUpl5CQCWPGDpEwkOdvv6w1O0LaoMlpzhP6dxwMbzVqTZJFx96QlpKpXiSTYLLe8M5s8kD73jDemA1OHldirqQBByFAJAZ2ctGVjaB5wvAdIJSt7J7E+7JKikP1OvrC9NMVCyAlOrl/OKmVSpbNlBPMRipS6YDiN/k+BHRS0yx4QHIvGVzFEXHNo1XKCdB7n94wqY4Nhpz/eO4sLkDpzPrYF2MME+MM7H72EAIAL2FgG1+phhhCBcteAaCs6UU806ybqSoZVMPeGVfUaaMdI5LlgxpKpwoAnXSOi3VBJ7BF3KQ7389Y+jtOpEhSddeMfRRjWhc+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2" name="Picture 8" descr="http://t1.gstatic.com/images?q=tbn:ANd9GcTFto2ljv6GMIZTxVzTNwptP6aim4et8D9pGblC2SMjhly1DIC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4303659" cy="6408712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4644008" y="908720"/>
            <a:ext cx="42839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err="1" smtClean="0">
                <a:solidFill>
                  <a:schemeClr val="tx2"/>
                </a:solidFill>
              </a:rPr>
              <a:t>Masaccio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</a:p>
          <a:p>
            <a:endParaRPr lang="hu-HU" dirty="0" smtClean="0">
              <a:solidFill>
                <a:schemeClr val="tx2"/>
              </a:solidFill>
            </a:endParaRPr>
          </a:p>
          <a:p>
            <a:endParaRPr lang="hu-HU" dirty="0" smtClean="0">
              <a:solidFill>
                <a:schemeClr val="tx2"/>
              </a:solidFill>
            </a:endParaRPr>
          </a:p>
          <a:p>
            <a:r>
              <a:rPr lang="hu-HU" sz="2400" i="1" dirty="0" smtClean="0">
                <a:solidFill>
                  <a:schemeClr val="tx2"/>
                </a:solidFill>
              </a:rPr>
              <a:t>A neofiták megkeresztelése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</a:p>
          <a:p>
            <a:endParaRPr lang="hu-HU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(1424-1425)</a:t>
            </a:r>
            <a:endParaRPr lang="hu-H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851920" y="404664"/>
            <a:ext cx="5040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„</a:t>
            </a:r>
            <a:r>
              <a:rPr lang="hu-HU" sz="2400" dirty="0" smtClean="0">
                <a:solidFill>
                  <a:schemeClr val="tx2"/>
                </a:solidFill>
              </a:rPr>
              <a:t>Con </a:t>
            </a:r>
            <a:r>
              <a:rPr lang="hu-HU" sz="2400" dirty="0" err="1" smtClean="0">
                <a:solidFill>
                  <a:schemeClr val="tx2"/>
                </a:solidFill>
              </a:rPr>
              <a:t>tanta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servitù</a:t>
            </a:r>
            <a:r>
              <a:rPr lang="hu-HU" sz="2400" dirty="0" smtClean="0">
                <a:solidFill>
                  <a:schemeClr val="tx2"/>
                </a:solidFill>
              </a:rPr>
              <a:t>, </a:t>
            </a:r>
            <a:r>
              <a:rPr lang="hu-HU" sz="2400" dirty="0" err="1" smtClean="0">
                <a:solidFill>
                  <a:schemeClr val="tx2"/>
                </a:solidFill>
              </a:rPr>
              <a:t>con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tanto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tedio</a:t>
            </a:r>
            <a:r>
              <a:rPr lang="hu-HU" sz="2400" dirty="0" smtClean="0">
                <a:solidFill>
                  <a:schemeClr val="tx2"/>
                </a:solidFill>
              </a:rPr>
              <a:t>,</a:t>
            </a:r>
          </a:p>
          <a:p>
            <a:r>
              <a:rPr lang="hu-HU" sz="2400" dirty="0" smtClean="0">
                <a:solidFill>
                  <a:schemeClr val="tx2"/>
                </a:solidFill>
              </a:rPr>
              <a:t>e con falsi </a:t>
            </a:r>
            <a:r>
              <a:rPr lang="hu-HU" sz="2400" dirty="0" err="1" smtClean="0">
                <a:solidFill>
                  <a:schemeClr val="tx2"/>
                </a:solidFill>
              </a:rPr>
              <a:t>concetti</a:t>
            </a:r>
            <a:r>
              <a:rPr lang="hu-HU" sz="2400" dirty="0" smtClean="0">
                <a:solidFill>
                  <a:schemeClr val="tx2"/>
                </a:solidFill>
              </a:rPr>
              <a:t> e </a:t>
            </a:r>
            <a:r>
              <a:rPr lang="hu-HU" sz="2400" dirty="0" err="1" smtClean="0">
                <a:solidFill>
                  <a:schemeClr val="tx2"/>
                </a:solidFill>
              </a:rPr>
              <a:t>gran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periglio</a:t>
            </a:r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err="1" smtClean="0">
                <a:solidFill>
                  <a:schemeClr val="tx2"/>
                </a:solidFill>
              </a:rPr>
              <a:t>dell’anima</a:t>
            </a:r>
            <a:r>
              <a:rPr lang="hu-HU" sz="2400" dirty="0" smtClean="0">
                <a:solidFill>
                  <a:schemeClr val="tx2"/>
                </a:solidFill>
              </a:rPr>
              <a:t> a </a:t>
            </a:r>
            <a:r>
              <a:rPr lang="hu-HU" sz="2400" dirty="0" err="1" smtClean="0">
                <a:solidFill>
                  <a:schemeClr val="tx2"/>
                </a:solidFill>
              </a:rPr>
              <a:t>sculpir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qui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cose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  <a:r>
              <a:rPr lang="hu-HU" sz="2400" dirty="0" err="1" smtClean="0">
                <a:solidFill>
                  <a:schemeClr val="tx2"/>
                </a:solidFill>
              </a:rPr>
              <a:t>divine</a:t>
            </a:r>
            <a:r>
              <a:rPr lang="hu-HU" sz="2400" dirty="0" smtClean="0">
                <a:solidFill>
                  <a:schemeClr val="tx2"/>
                </a:solidFill>
              </a:rPr>
              <a:t>…”</a:t>
            </a:r>
          </a:p>
          <a:p>
            <a:endParaRPr lang="hu-HU" sz="2400" dirty="0" smtClean="0"/>
          </a:p>
          <a:p>
            <a:r>
              <a:rPr lang="hu-HU" sz="2400" dirty="0" smtClean="0"/>
              <a:t>                                    </a:t>
            </a:r>
            <a:r>
              <a:rPr lang="hu-HU" sz="2400" dirty="0" smtClean="0">
                <a:solidFill>
                  <a:schemeClr val="tx2"/>
                </a:solidFill>
              </a:rPr>
              <a:t>Michelangelo</a:t>
            </a: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     Istenember  -  apollói figura  -</a:t>
            </a:r>
          </a:p>
          <a:p>
            <a:endParaRPr lang="hu-HU" sz="2400" dirty="0" smtClean="0">
              <a:solidFill>
                <a:schemeClr val="tx2"/>
              </a:solidFill>
            </a:endParaRPr>
          </a:p>
          <a:p>
            <a:r>
              <a:rPr lang="hu-HU" sz="2400" dirty="0" smtClean="0">
                <a:solidFill>
                  <a:schemeClr val="tx2"/>
                </a:solidFill>
              </a:rPr>
              <a:t>            az ember mint Isten</a:t>
            </a:r>
            <a:endParaRPr lang="hu-HU" sz="2400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t0.gstatic.com/images?q=tbn:ANd9GcS104SThHuUiAy-bE6O3iq6j9bblORA1Wy1sBNafulVKKDXPRBl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211" y="288420"/>
            <a:ext cx="3693717" cy="5171206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683568" y="5877272"/>
            <a:ext cx="2495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i="1" dirty="0" smtClean="0">
                <a:solidFill>
                  <a:schemeClr val="tx2"/>
                </a:solidFill>
              </a:rPr>
              <a:t>Utolsó ítélet </a:t>
            </a:r>
            <a:r>
              <a:rPr lang="hu-HU" dirty="0" smtClean="0">
                <a:solidFill>
                  <a:schemeClr val="tx2"/>
                </a:solidFill>
              </a:rPr>
              <a:t>(1536-1541)</a:t>
            </a:r>
            <a:endParaRPr lang="hu-H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215</TotalTime>
  <Words>119</Words>
  <Application>Microsoft Office PowerPoint</Application>
  <PresentationFormat>Diavetítés a képernyőre (4:3 oldalarány)</PresentationFormat>
  <Paragraphs>47</Paragraphs>
  <Slides>8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Papír</vt:lpstr>
      <vt:lpstr>Hogyan látjuk a világot? </vt:lpstr>
      <vt:lpstr>2. dia</vt:lpstr>
      <vt:lpstr>3. dia</vt:lpstr>
      <vt:lpstr>4. dia</vt:lpstr>
      <vt:lpstr>5. dia</vt:lpstr>
      <vt:lpstr>Brunelleschi</vt:lpstr>
      <vt:lpstr>7. dia</vt:lpstr>
      <vt:lpstr>8.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látjuk a világot? </dc:title>
  <dc:creator>DELL GX620</dc:creator>
  <cp:lastModifiedBy>DELL GX620</cp:lastModifiedBy>
  <cp:revision>41</cp:revision>
  <dcterms:created xsi:type="dcterms:W3CDTF">2012-03-03T20:36:05Z</dcterms:created>
  <dcterms:modified xsi:type="dcterms:W3CDTF">2012-03-07T21:01:22Z</dcterms:modified>
</cp:coreProperties>
</file>